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5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9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6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9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4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2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4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6D0B-5030-4ECF-AABB-CBE2E74C821C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48DD7-6F9E-46E6-876C-B73BC84F4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12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4334" y="2136338"/>
            <a:ext cx="4955331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Литературное 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Чтение </a:t>
            </a:r>
          </a:p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класс</a:t>
            </a:r>
          </a:p>
        </p:txBody>
      </p:sp>
    </p:spTree>
    <p:extLst>
      <p:ext uri="{BB962C8B-B14F-4D97-AF65-F5344CB8AC3E}">
        <p14:creationId xmlns:p14="http://schemas.microsoft.com/office/powerpoint/2010/main" val="41762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18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 пословицу</a:t>
            </a:r>
          </a:p>
        </p:txBody>
      </p:sp>
      <p:pic>
        <p:nvPicPr>
          <p:cNvPr id="8194" name="Picture 2" descr="https://arhivurokov.ru/multiurok/7/d/d/7dd5c7b9e192b517dab1e8fe87b2b89bb7823c92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528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1856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6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одержание  или</a:t>
            </a:r>
          </a:p>
          <a:p>
            <a:pPr algn="ctr"/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Оглавление</a:t>
            </a:r>
          </a:p>
          <a:p>
            <a:pPr algn="ctr"/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vi-VN" sz="6600" dirty="0"/>
              <a:t> указатель заголовков издания.</a:t>
            </a:r>
            <a:endParaRPr lang="ru-RU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6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59274">
            <a:off x="791524" y="579490"/>
            <a:ext cx="7589566" cy="17281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шарада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0215" y="2967335"/>
            <a:ext cx="558358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Начало деревом зовется</a:t>
            </a:r>
          </a:p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Конец-- читатели </a:t>
            </a:r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мои</a:t>
            </a:r>
          </a:p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Здесь, в </a:t>
            </a:r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книге,целое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найдется,</a:t>
            </a:r>
          </a:p>
          <a:p>
            <a:pPr algn="ctr"/>
            <a:r>
              <a:rPr lang="ru-RU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 каждой строчке ведь они.</a:t>
            </a:r>
          </a:p>
        </p:txBody>
      </p:sp>
    </p:spTree>
    <p:extLst>
      <p:ext uri="{BB962C8B-B14F-4D97-AF65-F5344CB8AC3E}">
        <p14:creationId xmlns:p14="http://schemas.microsoft.com/office/powerpoint/2010/main" val="27399071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yekorabliki.ru/wp-content/uploads/2014/04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9" y="1033165"/>
            <a:ext cx="6381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2346" y="653"/>
            <a:ext cx="2966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БУКВЫ</a:t>
            </a:r>
          </a:p>
        </p:txBody>
      </p:sp>
    </p:spTree>
    <p:extLst>
      <p:ext uri="{BB962C8B-B14F-4D97-AF65-F5344CB8AC3E}">
        <p14:creationId xmlns:p14="http://schemas.microsoft.com/office/powerpoint/2010/main" val="5232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fs00.infourok.ru/images/doc/271/27663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0025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522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64704"/>
            <a:ext cx="418665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Поселились мудрецы</a:t>
            </a:r>
          </a:p>
          <a:p>
            <a:pPr algn="ctr"/>
            <a:r>
              <a:rPr lang="ru-RU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8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застеклянные</a:t>
            </a:r>
            <a:r>
              <a:rPr lang="ru-RU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дворцы,</a:t>
            </a:r>
          </a:p>
          <a:p>
            <a:pPr algn="ctr"/>
            <a:r>
              <a:rPr lang="ru-RU" sz="2800" b="1" cap="none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тишине наедине</a:t>
            </a:r>
          </a:p>
          <a:p>
            <a:pPr algn="ctr"/>
            <a:r>
              <a:rPr lang="ru-RU" sz="2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Открывают тайны мне.</a:t>
            </a:r>
            <a:endParaRPr lang="ru-RU" sz="28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0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788024" y="3933056"/>
            <a:ext cx="3600399" cy="19442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книги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926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Поселились мудрецы</a:t>
            </a:r>
          </a:p>
          <a:p>
            <a:pPr algn="ctr"/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200" b="1" spc="50" dirty="0" err="1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застеклянные</a:t>
            </a:r>
            <a:endParaRPr lang="ru-RU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дворцы,</a:t>
            </a:r>
          </a:p>
          <a:p>
            <a:pPr algn="ctr"/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тишине наедине</a:t>
            </a:r>
          </a:p>
          <a:p>
            <a:pPr algn="ctr"/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Открывают тайны мне.</a:t>
            </a:r>
          </a:p>
        </p:txBody>
      </p:sp>
    </p:spTree>
    <p:extLst>
      <p:ext uri="{BB962C8B-B14F-4D97-AF65-F5344CB8AC3E}">
        <p14:creationId xmlns:p14="http://schemas.microsoft.com/office/powerpoint/2010/main" val="40739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793467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стены –большой и важный—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 стоит многоэтажный.</a:t>
            </a:r>
          </a:p>
          <a:p>
            <a:pPr algn="ctr"/>
            <a:r>
              <a:rPr lang="ru-RU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на нижнем этаже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Всех жильцов прочли уже.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4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стены большой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важный—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 стоит многоэтажный.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на нижнем этаже</a:t>
            </a:r>
          </a:p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Всех жильцов прочли уже.</a:t>
            </a:r>
          </a:p>
          <a:p>
            <a:pPr algn="ctr"/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5805264"/>
            <a:ext cx="4933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Книжный шкаф</a:t>
            </a:r>
          </a:p>
        </p:txBody>
      </p:sp>
    </p:spTree>
    <p:extLst>
      <p:ext uri="{BB962C8B-B14F-4D97-AF65-F5344CB8AC3E}">
        <p14:creationId xmlns:p14="http://schemas.microsoft.com/office/powerpoint/2010/main" val="34207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57224"/>
            <a:ext cx="48443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Модельеры любят Гошу,</a:t>
            </a:r>
          </a:p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Потому что он хороший.</a:t>
            </a:r>
          </a:p>
          <a:p>
            <a:pPr algn="ctr"/>
            <a:r>
              <a:rPr lang="ru-RU" sz="2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Сочинил он им сонет,</a:t>
            </a:r>
          </a:p>
          <a:p>
            <a:pPr algn="ctr"/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Значит вырастит ……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29066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654" y="19419"/>
            <a:ext cx="6358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Речевая разминка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929" y="1124744"/>
            <a:ext cx="6340903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с этой книжкой В первый раз,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Пришел в свой первый , светлый класс,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эту книгу полюбил,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в ней все буквы изучил.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как мне радостно сказать: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«Умею я теперь читать!»</a:t>
            </a:r>
          </a:p>
          <a:p>
            <a:pPr algn="ctr"/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Задание: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1.Прочитайте это стихотворение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сердито , весело. </a:t>
            </a:r>
          </a:p>
          <a:p>
            <a:pPr algn="ctr"/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2.Прочитайте выразительно.</a:t>
            </a:r>
          </a:p>
          <a:p>
            <a:pPr algn="ctr"/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756639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Модельеры любят Гошу,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Потому что он хороший.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Сочинил он им сонет,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Значит вырастит ……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349952"/>
            <a:ext cx="3240360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поэт</a:t>
            </a:r>
          </a:p>
        </p:txBody>
      </p:sp>
      <p:pic>
        <p:nvPicPr>
          <p:cNvPr id="1026" name="Picture 2" descr="http://www.sihirbazhades.com/FileUpload/ds593795/File/po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8577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6710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713" y="476672"/>
            <a:ext cx="553670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Он- всем книгам голова,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Знает, что бывает,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к двум прибавить два,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словарные слова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не забывает.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нем найдешь ответ готовый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свои вопросы: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там пишется в «корове»?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едят на завтрак совы?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Где летают осы?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читал немало книг</a:t>
            </a:r>
          </a:p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знаком, конечно ,с ним.</a:t>
            </a:r>
          </a:p>
        </p:txBody>
      </p:sp>
    </p:spTree>
    <p:extLst>
      <p:ext uri="{BB962C8B-B14F-4D97-AF65-F5344CB8AC3E}">
        <p14:creationId xmlns:p14="http://schemas.microsoft.com/office/powerpoint/2010/main" val="12582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17495bbfbac44a6a11522cad9c0974e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0004"/>
            <a:ext cx="5810250" cy="48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5517232"/>
            <a:ext cx="2957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учебник</a:t>
            </a:r>
          </a:p>
        </p:txBody>
      </p:sp>
    </p:spTree>
    <p:extLst>
      <p:ext uri="{BB962C8B-B14F-4D97-AF65-F5344CB8AC3E}">
        <p14:creationId xmlns:p14="http://schemas.microsoft.com/office/powerpoint/2010/main" val="16588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405" y="620688"/>
            <a:ext cx="8410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30" y="4385396"/>
            <a:ext cx="803790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 каким учебником  вы познакомились на уроке?</a:t>
            </a:r>
          </a:p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нужно обращаться  с книгами?</a:t>
            </a:r>
          </a:p>
          <a:p>
            <a:r>
              <a:rPr lang="ru-RU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найти в книге нужное произведение? </a:t>
            </a:r>
          </a:p>
        </p:txBody>
      </p:sp>
      <p:pic>
        <p:nvPicPr>
          <p:cNvPr id="3074" name="Picture 2" descr="https://im0-tub-ru.yandex.net/i?id=1af057f7beea8ffb6e56960e20f55e3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54548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oi-portal.ru/upload/iblock/171/17119a14247d881fa016c9caed4282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1092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43" y="476672"/>
            <a:ext cx="8869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Нарисовать любимою букву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сказочной стране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www.stihi.ru/pics/2017/02/15/8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380">
            <a:off x="356008" y="2518097"/>
            <a:ext cx="2783979" cy="34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b2a4cd316f9eb8094a28579661070b9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71" y="2240519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aam.ru/images/users/photos/medium/42e4e29351d49858fc1f23d57b6866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403">
            <a:off x="5985966" y="2336708"/>
            <a:ext cx="2536104" cy="357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7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6a6765a9567406ea281438924eccf1d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4517463" cy="59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.ozone.ru/multimedia/books_covers/1003884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688"/>
            <a:ext cx="6408712" cy="68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935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c3b01b521ecff051740c6061be177f2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380">
            <a:off x="155575" y="476672"/>
            <a:ext cx="3354972" cy="25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0-tub-ru.yandex.net/i?id=87be8cb8682f6b4f38ca9ed13eddc012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829">
            <a:off x="4458622" y="218941"/>
            <a:ext cx="36671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llyslide.com/thumbs/02ea57c2281f345ff9c881b51ddce26c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51545"/>
            <a:ext cx="5400600" cy="35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702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3.infourok.ru/uploads/ex/07c6/000007c5-635f1a83/2/640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c32336f560a5fd9c51e167b9da6fb4c9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86" y="1049389"/>
            <a:ext cx="39624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llyslide.com/thumbs/02ea57c2281f345ff9c881b51ddce26c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18795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Климанова Л.Ф., Горецкий В.Г.,</a:t>
            </a:r>
          </a:p>
          <a:p>
            <a:r>
              <a:rPr lang="ru-RU" b="1" dirty="0"/>
              <a:t> Голованова М.В. </a:t>
            </a:r>
          </a:p>
          <a:p>
            <a:r>
              <a:rPr lang="ru-RU" b="1" dirty="0"/>
              <a:t>Литературное чтение: 1 класс.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www.labirint.ru/images/descriptions/12106668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7307"/>
            <a:ext cx="3627163" cy="29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2739" y="206084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Людмила Федоровна Климанова — хорошо известна как автор статей, пособий, учебников и программ по русскому языку и литературному чтению для начальной школы.</a:t>
            </a:r>
            <a:br>
              <a:rPr lang="ru-RU" sz="2400" dirty="0"/>
            </a:br>
            <a:r>
              <a:rPr lang="ru-RU" sz="2400" dirty="0"/>
              <a:t>Ее многолетние исследования в области обучения чтению младших школьников легли в основу авторской программы по литературному чтению в 1-4 классе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51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g8YDSV8Oqc/Vd4Am6B-HOI/AAAAAAAATfY/xfrz3zI1HvI/s1600/1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087249" cy="63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219/6726/4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" y="125702"/>
            <a:ext cx="8964488" cy="67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89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338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13</cp:revision>
  <dcterms:created xsi:type="dcterms:W3CDTF">2017-03-17T14:00:55Z</dcterms:created>
  <dcterms:modified xsi:type="dcterms:W3CDTF">2018-05-31T17:32:29Z</dcterms:modified>
</cp:coreProperties>
</file>