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4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82D4F-E456-45DA-8BAB-ED28A3B81C64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33B16-B19F-4DEB-890B-DAE85F31B90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33B16-B19F-4DEB-890B-DAE85F31B909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F0A4275-5655-4A84-B96F-80410378DB62}" type="datetimeFigureOut">
              <a:rPr lang="ru-RU" smtClean="0"/>
              <a:t>16.04.2019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F4CE50A-4A07-48F0-AC88-4946EB708D1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500042"/>
            <a:ext cx="206089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Чертоги</a:t>
            </a:r>
            <a:r>
              <a:rPr lang="ru-RU" sz="3200" b="1" dirty="0" smtClean="0"/>
              <a:t>– 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214422"/>
            <a:ext cx="25717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err="1" smtClean="0">
                <a:solidFill>
                  <a:srgbClr val="C00000"/>
                </a:solidFill>
              </a:rPr>
              <a:t>Эччеленца</a:t>
            </a:r>
            <a:r>
              <a:rPr lang="ru-RU" sz="3200" b="1" dirty="0" smtClean="0"/>
              <a:t>–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000240"/>
            <a:ext cx="191502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Огарок</a:t>
            </a:r>
            <a:r>
              <a:rPr lang="ru-RU" sz="3200" b="1" dirty="0" smtClean="0"/>
              <a:t>– 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786058"/>
            <a:ext cx="16962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Чадил</a:t>
            </a:r>
            <a:r>
              <a:rPr lang="ru-RU" sz="3200" b="1" dirty="0" smtClean="0"/>
              <a:t>– 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3643314"/>
            <a:ext cx="3390672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Аквамариновая </a:t>
            </a:r>
          </a:p>
          <a:p>
            <a:r>
              <a:rPr lang="ru-RU" sz="3200" b="1" dirty="0" smtClean="0">
                <a:solidFill>
                  <a:srgbClr val="C00000"/>
                </a:solidFill>
              </a:rPr>
              <a:t>бездна</a:t>
            </a:r>
            <a:r>
              <a:rPr lang="ru-RU" sz="3200" b="1" dirty="0" smtClean="0"/>
              <a:t>– 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4857760"/>
            <a:ext cx="28059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 Сухощавый</a:t>
            </a:r>
            <a:r>
              <a:rPr lang="ru-RU" sz="3200" b="1" dirty="0" smtClean="0"/>
              <a:t>– 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5715016"/>
            <a:ext cx="209774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Балласт</a:t>
            </a:r>
            <a:r>
              <a:rPr lang="ru-RU" sz="3200" b="1" dirty="0" smtClean="0"/>
              <a:t> – 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285984" y="5572140"/>
            <a:ext cx="60722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н</a:t>
            </a:r>
            <a:r>
              <a:rPr lang="ru-RU" sz="2800" b="1" dirty="0" smtClean="0"/>
              <a:t>ечто тяжелое, то, </a:t>
            </a:r>
          </a:p>
          <a:p>
            <a:r>
              <a:rPr lang="ru-RU" sz="2800" b="1" dirty="0" smtClean="0"/>
              <a:t>от чего следует избавиться.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00232" y="571480"/>
            <a:ext cx="4673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б</a:t>
            </a:r>
            <a:r>
              <a:rPr lang="ru-RU" sz="2800" b="1" dirty="0" smtClean="0"/>
              <a:t>ольшое здание, дворец.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000364" y="4929198"/>
            <a:ext cx="1356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х</a:t>
            </a:r>
            <a:r>
              <a:rPr lang="ru-RU" sz="2800" b="1" dirty="0" smtClean="0"/>
              <a:t>удой.</a:t>
            </a:r>
            <a:endParaRPr lang="ru-RU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571736" y="1071546"/>
            <a:ext cx="54393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вероятно, морская царица из </a:t>
            </a:r>
            <a:br>
              <a:rPr lang="ru-RU" sz="2800" b="1" dirty="0" smtClean="0"/>
            </a:br>
            <a:r>
              <a:rPr lang="ru-RU" sz="2800" b="1" dirty="0" smtClean="0"/>
              <a:t>«Сказок Кота Мурлыки».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857356" y="2071678"/>
            <a:ext cx="5420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о</a:t>
            </a:r>
            <a:r>
              <a:rPr lang="ru-RU" sz="2800" b="1" dirty="0" smtClean="0"/>
              <a:t>статок недогоревшей свечи.</a:t>
            </a:r>
            <a:endParaRPr lang="ru-RU" sz="2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071670" y="4214818"/>
            <a:ext cx="3092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м</a:t>
            </a:r>
            <a:r>
              <a:rPr lang="ru-RU" sz="2800" b="1" dirty="0" smtClean="0"/>
              <a:t>орская бездна.</a:t>
            </a:r>
            <a:endParaRPr lang="ru-RU" sz="28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785918" y="2857496"/>
            <a:ext cx="54777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и</a:t>
            </a:r>
            <a:r>
              <a:rPr lang="ru-RU" sz="2800" b="1" dirty="0" smtClean="0"/>
              <a:t>спускал копоть про горении.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36</TotalTime>
  <Words>53</Words>
  <Application>Microsoft Office PowerPoint</Application>
  <PresentationFormat>Экран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Изящная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asus</dc:creator>
  <cp:lastModifiedBy>asus</cp:lastModifiedBy>
  <cp:revision>4</cp:revision>
  <dcterms:created xsi:type="dcterms:W3CDTF">2019-04-16T18:37:32Z</dcterms:created>
  <dcterms:modified xsi:type="dcterms:W3CDTF">2019-04-16T19:14:11Z</dcterms:modified>
</cp:coreProperties>
</file>