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3A7CD"/>
    <a:srgbClr val="FF33CC"/>
    <a:srgbClr val="FF0066"/>
    <a:srgbClr val="BC2D00"/>
    <a:srgbClr val="FDF1F7"/>
    <a:srgbClr val="E7A1D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www.playcast.ru/uploads/2015/10/02/15288790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65348" y="4929024"/>
            <a:ext cx="1613703" cy="19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0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2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4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www.playcast.ru/uploads/2015/10/02/1528879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8" b="21800"/>
          <a:stretch/>
        </p:blipFill>
        <p:spPr bwMode="auto">
          <a:xfrm rot="3297159">
            <a:off x="7123320" y="-167055"/>
            <a:ext cx="181716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7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27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6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3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B11F-4029-4AC4-8B4D-79EF68AF727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7966"/>
            <a:ext cx="9144000" cy="339582"/>
            <a:chOff x="0" y="-17966"/>
            <a:chExt cx="9144000" cy="407407"/>
          </a:xfrm>
        </p:grpSpPr>
        <p:pic>
          <p:nvPicPr>
            <p:cNvPr id="7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0" y="6462450"/>
            <a:ext cx="9144000" cy="413543"/>
            <a:chOff x="0" y="-17966"/>
            <a:chExt cx="9144000" cy="407407"/>
          </a:xfrm>
        </p:grpSpPr>
        <p:pic>
          <p:nvPicPr>
            <p:cNvPr id="11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/>
            </a:r>
            <a:br>
              <a:rPr lang="ru-RU" dirty="0" smtClean="0">
                <a:solidFill>
                  <a:srgbClr val="CC3399"/>
                </a:solidFill>
              </a:rPr>
            </a:br>
            <a:r>
              <a:rPr lang="ru-RU" dirty="0" smtClean="0">
                <a:solidFill>
                  <a:srgbClr val="CC3399"/>
                </a:solidFill>
              </a:rPr>
              <a:t>Тема: Искусство в религиозной культуре</a:t>
            </a:r>
            <a:endParaRPr lang="ru-RU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55" y="289560"/>
            <a:ext cx="2841674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535" y="2057400"/>
            <a:ext cx="2827607" cy="437388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КАЗАНСКАЯ ИКОНА БОЖИЕЙ МАТЕРИ</a:t>
            </a:r>
          </a:p>
          <a:p>
            <a:pPr fontAlgn="base"/>
            <a:r>
              <a:rPr lang="ru-RU" sz="2600" dirty="0" smtClean="0">
                <a:solidFill>
                  <a:srgbClr val="7030A0"/>
                </a:solidFill>
              </a:rPr>
              <a:t>Заступница. Она помогает всем, кто попал в беду или у него появились трудности на работе, а также в личной жизни.</a:t>
            </a:r>
          </a:p>
          <a:p>
            <a:pPr fontAlgn="base"/>
            <a:r>
              <a:rPr lang="ru-RU" sz="2600" dirty="0" err="1" smtClean="0">
                <a:solidFill>
                  <a:srgbClr val="7030A0"/>
                </a:solidFill>
              </a:rPr>
              <a:t>Путеводительница</a:t>
            </a:r>
            <a:r>
              <a:rPr lang="ru-RU" sz="2600" dirty="0" smtClean="0">
                <a:solidFill>
                  <a:srgbClr val="7030A0"/>
                </a:solidFill>
              </a:rPr>
              <a:t> поможет принять правильное решение, убережет от ошибок. Благословляя молодых перед вступлением в брак, тоже обращаются к Богоматери «Казанская». Жизнь молодых будет очень счастливой, если венчание происходит в день празднования Святого образа.</a:t>
            </a:r>
          </a:p>
          <a:p>
            <a:endParaRPr lang="ru-RU" dirty="0"/>
          </a:p>
        </p:txBody>
      </p:sp>
      <p:pic>
        <p:nvPicPr>
          <p:cNvPr id="7170" name="Picture 2" descr="C:\Users\Оксана Юрьевна\Downloads\image030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4184" y="422030"/>
            <a:ext cx="5030665" cy="61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21" y="365127"/>
            <a:ext cx="7886700" cy="90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882" y="1336431"/>
            <a:ext cx="3868340" cy="407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Господь Вседержитель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09" y="1308296"/>
            <a:ext cx="3887391" cy="3798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Богородица Умиление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Оксана Юрьевна\Downloads\image030-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6963" y="1701018"/>
            <a:ext cx="3897037" cy="4771086"/>
          </a:xfrm>
          <a:prstGeom prst="rect">
            <a:avLst/>
          </a:prstGeom>
          <a:noFill/>
        </p:spPr>
      </p:pic>
      <p:pic>
        <p:nvPicPr>
          <p:cNvPr id="8195" name="Picture 3" descr="C:\Users\Оксана Юрьевна\Downloads\znachenie-ikony-gospod-vsederzhitel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843" y="1692845"/>
            <a:ext cx="4078365" cy="4981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Ислама</a:t>
            </a: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468" y="1825625"/>
            <a:ext cx="7863840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Ислам не рекомендует изображать людей и животных. При этом мусульмане огромное значение придают Священному Писанию – Корану. Поэтому среди них большое развитие получило искусство – </a:t>
            </a:r>
            <a:r>
              <a:rPr lang="ru-RU" b="1" i="1" dirty="0" smtClean="0">
                <a:solidFill>
                  <a:srgbClr val="7030A0"/>
                </a:solidFill>
              </a:rPr>
              <a:t>каллиграфии</a:t>
            </a:r>
            <a:r>
              <a:rPr lang="ru-RU" dirty="0" smtClean="0">
                <a:solidFill>
                  <a:srgbClr val="7030A0"/>
                </a:solidFill>
              </a:rPr>
              <a:t>. Оно берёт своё начало в представлении о том, что Коран является прямой речью Бога. Его слова, запечатлённые на бумаге или на чём-нибудь ином, конечно же, должны быть и внешне прекрасны. Считается, что каллиграф превосходит всех остальных художников, поскольку он изображает в наилучшем виде Божье Слово. Иногда каллиграфы, несмотря на запрет изображения, так передают на бумаге некоторые фразы, что они принимают вид склонившегося в молитве человека или же храброго льва.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Ислама</a:t>
            </a:r>
            <a:endParaRPr lang="ru-RU" dirty="0"/>
          </a:p>
        </p:txBody>
      </p:sp>
      <p:pic>
        <p:nvPicPr>
          <p:cNvPr id="9218" name="Picture 2" descr="C:\Users\Оксана Юрьевна\Downloads\7e16e00d372c223f238b650e2909a73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54" y="2235591"/>
            <a:ext cx="4369256" cy="3481751"/>
          </a:xfrm>
          <a:prstGeom prst="rect">
            <a:avLst/>
          </a:prstGeom>
          <a:noFill/>
        </p:spPr>
      </p:pic>
      <p:pic>
        <p:nvPicPr>
          <p:cNvPr id="9219" name="Picture 3" descr="C:\Users\Оксана Юрьевна\Downloads\camel1-1-1024x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670" y="2149634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Ислама</a:t>
            </a:r>
            <a:endParaRPr lang="ru-RU" dirty="0"/>
          </a:p>
        </p:txBody>
      </p:sp>
      <p:pic>
        <p:nvPicPr>
          <p:cNvPr id="10242" name="Picture 2" descr="C:\Users\Оксана Юрьевна\Downloads\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510" y="2124222"/>
            <a:ext cx="4231340" cy="3471021"/>
          </a:xfrm>
          <a:prstGeom prst="rect">
            <a:avLst/>
          </a:prstGeom>
          <a:noFill/>
        </p:spPr>
      </p:pic>
      <p:pic>
        <p:nvPicPr>
          <p:cNvPr id="10243" name="Picture 3" descr="C:\Users\Оксана Юрьевна\Downloads\original_212632_kIrPIQG4uBaWZFQD5Bb2uGr4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28271" y="2275810"/>
            <a:ext cx="4252839" cy="330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Ислама</a:t>
            </a:r>
            <a:endParaRPr lang="ru-RU" dirty="0"/>
          </a:p>
        </p:txBody>
      </p:sp>
      <p:pic>
        <p:nvPicPr>
          <p:cNvPr id="11266" name="Picture 2" descr="C:\Users\Оксана Юрьевна\Downloads\welshfl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779" y="1751354"/>
            <a:ext cx="6407306" cy="459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Ислама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3930" y="1840865"/>
            <a:ext cx="78867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 мусульман в силу особенностей их религии очень популярным стало декоративное искусство, умение создания орнаментов. В исламе развилось искусство  </a:t>
            </a:r>
            <a:r>
              <a:rPr lang="ru-RU" b="1" i="1" dirty="0" smtClean="0">
                <a:solidFill>
                  <a:srgbClr val="7030A0"/>
                </a:solidFill>
              </a:rPr>
              <a:t>арабесок</a:t>
            </a:r>
            <a:r>
              <a:rPr lang="ru-RU" dirty="0" smtClean="0">
                <a:solidFill>
                  <a:srgbClr val="7030A0"/>
                </a:solidFill>
              </a:rPr>
              <a:t> – сложных орнаментов, состоящих из бесконечно повторяющихся и перекликающихся друг с другом геометрических фигур, узоров, напоминающих животных, растений. Как правило, очень богатыми узорами украшены многие элементы убранства мечетей, мусульманских религиозных школ и других зданий.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Арабеска</a:t>
            </a:r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12290" name="Picture 2" descr="C:\Users\Оксана Юрьевна\Downloads\4e8f1045c0a735180368d4696a99d5c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12950"/>
            <a:ext cx="5714286" cy="3933334"/>
          </a:xfrm>
          <a:prstGeom prst="rect">
            <a:avLst/>
          </a:prstGeom>
          <a:noFill/>
        </p:spPr>
      </p:pic>
      <p:pic>
        <p:nvPicPr>
          <p:cNvPr id="12291" name="Picture 3" descr="C:\Users\Оксана Юрьевна\Downloads\81873282_dep_1485300VectorArabesqueDesig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91" y="2850397"/>
            <a:ext cx="3856009" cy="350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Оксана Юрьевна\Downloads\160303131453a1a05b28127f5a0244a67f63925df6bf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92" y="363415"/>
            <a:ext cx="7680960" cy="606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ксана Юрьевна\Downloads\df95b9d26154aceede6252a3f7b77a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596" y="480512"/>
            <a:ext cx="7750013" cy="5812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" y="2889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9170" y="1795145"/>
            <a:ext cx="7886700" cy="435133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При входе в храм или молитвенный дом любой религии мы часто обращаем внимание на прекрасные предметы, которые находятся в этом священном месте. В большинстве случаев предметы искусства, находящиеся здесь, связаны с учетом той религии, в храме которой мы находимся. Искусству часто придаётся особый религиозный смысл.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Арабеска</a:t>
            </a:r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15362" name="Picture 2" descr="C:\Users\Оксана Юрьевна\Downloads\depositphotos_9083387-stock-photo-ablution-fountain-in-great-mosq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2813" y="1838520"/>
            <a:ext cx="3216761" cy="4351338"/>
          </a:xfrm>
          <a:prstGeom prst="rect">
            <a:avLst/>
          </a:prstGeom>
          <a:noFill/>
        </p:spPr>
      </p:pic>
      <p:pic>
        <p:nvPicPr>
          <p:cNvPr id="15363" name="Picture 3" descr="C:\Users\Оксана Юрьевна\Downloads\slide-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05983" y="2328122"/>
            <a:ext cx="4470940" cy="335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Иудаизма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062" y="1825625"/>
            <a:ext cx="7671288" cy="43513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Центр иудейской религиозной жизни -  это синагога, а главная святыня любой синагоги – это свиток Священного Писания, Торы. Поэтому В иудаизме особое развитие получили  те виды художественного творчества, которые связанные с украшением синагоги и священных предметов иудаизма.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Иудаизма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00665"/>
            <a:ext cx="3953022" cy="45579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 стержни, которые держат в синагогах свиток, надевается корона Торы – в знак того, что именно Писание – владыка народа. Вместе с короной или вместо неё на стержни иногда надеваются роскошные </a:t>
            </a:r>
            <a:r>
              <a:rPr lang="ru-RU" dirty="0" err="1" smtClean="0">
                <a:solidFill>
                  <a:srgbClr val="7030A0"/>
                </a:solidFill>
              </a:rPr>
              <a:t>навершия</a:t>
            </a:r>
            <a:r>
              <a:rPr lang="ru-RU" dirty="0" smtClean="0">
                <a:solidFill>
                  <a:srgbClr val="7030A0"/>
                </a:solidFill>
              </a:rPr>
              <a:t>, напоминающие о плодах райского дерева.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6" name="Picture 2" descr="C:\Users\Оксана Юрьевна\Downloads\28207-218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0531" y="1730326"/>
            <a:ext cx="3832807" cy="4684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Иудаизма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332" y="1825625"/>
            <a:ext cx="350402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Свиток одевается в специальные расшитые одежды, которые опоясываются поясом. В качестве закладки, помогающей сразу найти необходимое для чтения место, служит щиток из драгоценных металлов. При чтении нельзя водить рукой по тексту, поэтому используются специальные указки.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Оксана Юрьевна\Downloads\16102006_01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4370" y="1931804"/>
            <a:ext cx="4476750" cy="335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Иудаизма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6264" y="1825625"/>
            <a:ext cx="3628585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Синагогу украшают разнообразные светильники, здесь стоит и </a:t>
            </a:r>
            <a:r>
              <a:rPr lang="ru-RU" dirty="0" err="1" smtClean="0">
                <a:solidFill>
                  <a:srgbClr val="7030A0"/>
                </a:solidFill>
              </a:rPr>
              <a:t>семисвечник</a:t>
            </a:r>
            <a:r>
              <a:rPr lang="ru-RU" dirty="0" smtClean="0">
                <a:solidFill>
                  <a:srgbClr val="7030A0"/>
                </a:solidFill>
              </a:rPr>
              <a:t> – минора, напоминающий о </a:t>
            </a:r>
            <a:r>
              <a:rPr lang="ru-RU" dirty="0" err="1" smtClean="0">
                <a:solidFill>
                  <a:srgbClr val="7030A0"/>
                </a:solidFill>
              </a:rPr>
              <a:t>семисвечнике</a:t>
            </a:r>
            <a:r>
              <a:rPr lang="ru-RU" dirty="0" smtClean="0">
                <a:solidFill>
                  <a:srgbClr val="7030A0"/>
                </a:solidFill>
              </a:rPr>
              <a:t> разрушенного Иерусалимского храма. Не только в синагоге, но и дома ритуальные предметы используются во время встречи важнейших праздников иудеев. Для празднования субботы необходимы подсвечники, бокал, сосуды для благовоний. В каждом доме есть особая лампа с восьмью фитилями, которая зажигается во время празднования </a:t>
            </a:r>
            <a:r>
              <a:rPr lang="ru-RU" dirty="0" err="1" smtClean="0">
                <a:solidFill>
                  <a:srgbClr val="7030A0"/>
                </a:solidFill>
              </a:rPr>
              <a:t>Хануки</a:t>
            </a:r>
            <a:r>
              <a:rPr lang="ru-RU" dirty="0" smtClean="0">
                <a:solidFill>
                  <a:srgbClr val="7030A0"/>
                </a:solidFill>
              </a:rPr>
              <a:t>, и серебряная коробочка-ларец для хранения </a:t>
            </a:r>
            <a:r>
              <a:rPr lang="ru-RU" dirty="0" err="1" smtClean="0">
                <a:solidFill>
                  <a:srgbClr val="7030A0"/>
                </a:solidFill>
              </a:rPr>
              <a:t>лимончика-этрога</a:t>
            </a:r>
            <a:r>
              <a:rPr lang="ru-RU" dirty="0" smtClean="0">
                <a:solidFill>
                  <a:srgbClr val="7030A0"/>
                </a:solidFill>
              </a:rPr>
              <a:t> в период праздника </a:t>
            </a:r>
            <a:r>
              <a:rPr lang="ru-RU" dirty="0" err="1" smtClean="0">
                <a:solidFill>
                  <a:srgbClr val="7030A0"/>
                </a:solidFill>
              </a:rPr>
              <a:t>Суккот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Оксана Юрьевна\Downloads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217" y="1885070"/>
            <a:ext cx="4314565" cy="3235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Буддизма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332" y="1825625"/>
            <a:ext cx="3614518" cy="435133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буддизме важнейшую роль играют изображения Будды. Существует три вида этих изображений: Будда в образе учителя – сидящий с приподнятой правой рукой,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Оксана Юрьевна\Downloads\Maitreya.bud.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2045" y="1825625"/>
            <a:ext cx="3500410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Буддизма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442" y="1696403"/>
            <a:ext cx="3868340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Будда торжествующий – сидящий с опущенными руками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 Будда «спящий» – фигура лежащего Будды, уходящего в нирвану.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Оксана Юрьевна\Downloads\a36e5bc941b5d394149cff0c44b730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5358" y="2505075"/>
            <a:ext cx="2838497" cy="3684588"/>
          </a:xfrm>
          <a:prstGeom prst="rect">
            <a:avLst/>
          </a:prstGeom>
          <a:noFill/>
        </p:spPr>
      </p:pic>
      <p:pic>
        <p:nvPicPr>
          <p:cNvPr id="4099" name="Picture 3" descr="C:\Users\Оксана Юрьевна\Downloads\1541188_stock-photo-old-reclining-buddha-statue-closeu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8473" y="2700998"/>
            <a:ext cx="4350146" cy="2900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Буддизма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8210" y="185610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Все детали скульптур, картин подчиняются «32 иконографическим признакам великой личности», которые подробно изложены в священных текстах. В разных направлениях буддизма существуют разнообразные изображения спокойных и грозных божеств – покровителей буддизма.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 время одного из обрядов монахи- буддисты в Тибете тщательно изображают </a:t>
            </a:r>
            <a:r>
              <a:rPr lang="ru-RU" b="1" i="1" dirty="0" err="1" smtClean="0">
                <a:solidFill>
                  <a:srgbClr val="7030A0"/>
                </a:solidFill>
              </a:rPr>
              <a:t>мандалу</a:t>
            </a:r>
            <a:r>
              <a:rPr lang="ru-RU" dirty="0" smtClean="0">
                <a:solidFill>
                  <a:srgbClr val="7030A0"/>
                </a:solidFill>
              </a:rPr>
              <a:t> (в переводе «круг») – символический вид буддийской Вселенной. Её делают из окрашенного песка, а в конце ритуала разрушают изготовленное изображение. Это символизирует отрешённость монахов от всего земного и от сотворённой ими самими красоты.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Создание </a:t>
            </a:r>
            <a:r>
              <a:rPr lang="ru-RU" dirty="0" err="1" smtClean="0">
                <a:solidFill>
                  <a:srgbClr val="CC3399"/>
                </a:solidFill>
              </a:rPr>
              <a:t>мандалы</a:t>
            </a:r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5122" name="Picture 2" descr="C:\Users\Оксана Юрьевна\Downloads\mandaryi-tibe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435" y="1772530"/>
            <a:ext cx="4335482" cy="2891766"/>
          </a:xfrm>
          <a:prstGeom prst="rect">
            <a:avLst/>
          </a:prstGeom>
          <a:noFill/>
        </p:spPr>
      </p:pic>
      <p:pic>
        <p:nvPicPr>
          <p:cNvPr id="5123" name="Picture 3" descr="C:\Users\Оксана Юрьевна\Downloads\mandalyi-tibetskih-monah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8358" y="3671668"/>
            <a:ext cx="442600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010" y="273686"/>
            <a:ext cx="7886700" cy="1325563"/>
          </a:xfrm>
        </p:spPr>
        <p:txBody>
          <a:bodyPr/>
          <a:lstStyle/>
          <a:p>
            <a:r>
              <a:rPr lang="ru-RU" dirty="0" err="1" smtClean="0">
                <a:solidFill>
                  <a:srgbClr val="CC3399"/>
                </a:solidFill>
              </a:rPr>
              <a:t>Мандала</a:t>
            </a:r>
            <a:r>
              <a:rPr lang="ru-RU" dirty="0" smtClean="0">
                <a:solidFill>
                  <a:srgbClr val="CC3399"/>
                </a:solidFill>
              </a:rPr>
              <a:t> из цветного песка</a:t>
            </a:r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6146" name="Picture 2" descr="C:\Users\Оксана Юрьевна\Downloads\o-SAND-MANDALA-facebo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72" y="1730327"/>
            <a:ext cx="4599964" cy="2982350"/>
          </a:xfrm>
          <a:prstGeom prst="rect">
            <a:avLst/>
          </a:prstGeom>
          <a:noFill/>
        </p:spPr>
      </p:pic>
      <p:pic>
        <p:nvPicPr>
          <p:cNvPr id="6147" name="Picture 3" descr="C:\Users\Оксана Юрьевна\Downloads\l109449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9660" y="3388126"/>
            <a:ext cx="4641339" cy="311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0" y="34988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9170" y="187134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основе христианства лежит уверенность в том, что на земле родился Сын Божий – Иисус Христос. Коль скоро Христос жил среди людей, о нём можно не только написать в книге, но его можно и изобразить. Очень скоро среди христиан получили распространение изображения Христа,, его матери Марии и святых. Эти изображения стали называть </a:t>
            </a:r>
            <a:r>
              <a:rPr lang="ru-RU" b="1" i="1" dirty="0" smtClean="0">
                <a:solidFill>
                  <a:srgbClr val="7030A0"/>
                </a:solidFill>
              </a:rPr>
              <a:t>иконами</a:t>
            </a:r>
            <a:r>
              <a:rPr lang="ru-RU" dirty="0" smtClean="0">
                <a:solidFill>
                  <a:srgbClr val="7030A0"/>
                </a:solidFill>
              </a:rPr>
              <a:t> (от греческого «образ», «изображение»). Сегодня икону часто воспринимают как одну из характерных особенностей православного искусства. Перед иконами молятся, совершают поклоны, но при этом верующие кланяются не самому изображению, а тому, кто на иконе запечатлён, - Иисусу Христу, Богоматери, святым.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284" y="487680"/>
            <a:ext cx="3516922" cy="18499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2363372"/>
            <a:ext cx="2996417" cy="38686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Это одна из самых сильнейших икон. Пресвятой Богородице пришлось пережить много мук, которые символизируют семь стрел. Когда человеку плохо, он идет именно к этому образу. «</a:t>
            </a:r>
            <a:r>
              <a:rPr lang="ru-RU" sz="1800" dirty="0" err="1" smtClean="0">
                <a:solidFill>
                  <a:srgbClr val="7030A0"/>
                </a:solidFill>
              </a:rPr>
              <a:t>Семистрельная</a:t>
            </a:r>
            <a:r>
              <a:rPr lang="ru-RU" sz="1800" dirty="0" smtClean="0">
                <a:solidFill>
                  <a:srgbClr val="7030A0"/>
                </a:solidFill>
              </a:rPr>
              <a:t>» поможет в защите жилья, защитит от бед, завистливых, злых людей, от проклятий, порчи, сглаза того человека, кто носит ее образок у себя на груди.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Оксана Юрьевна\Downloads\image002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8638" y="282038"/>
            <a:ext cx="4639263" cy="6123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08" y="215705"/>
            <a:ext cx="2743199" cy="18721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7153" y="2597834"/>
            <a:ext cx="2749025" cy="357319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Икона Божьей Матери. Богородица утешает, молится за всех, кто оступился, призывает прикоснуться к неиссякаемому роднику духовной радости. Назначение этой святой мощи трудно переоценить.</a:t>
            </a:r>
          </a:p>
          <a:p>
            <a:endParaRPr lang="ru-RU" dirty="0"/>
          </a:p>
        </p:txBody>
      </p:sp>
      <p:pic>
        <p:nvPicPr>
          <p:cNvPr id="6" name="Picture 2" descr="C:\Users\Оксана Юрьевна\Downloads\image003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4473" y="351692"/>
            <a:ext cx="4865631" cy="6200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77" y="339969"/>
            <a:ext cx="2706822" cy="17479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8129" y="2560320"/>
            <a:ext cx="2720890" cy="38545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ГЕОРГИЙ ПОБЕДОНОСЕЦ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Покровитель Москвы. Ему молятся те, у кого работа связана с оружием, риском для жизни, а также спортсмены и предприниматели, открывающие свое дело.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Оксана Юрьевна\Downloads\image016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4336" y="365760"/>
            <a:ext cx="5038309" cy="621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77" y="457200"/>
            <a:ext cx="2706822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2196" y="2407920"/>
            <a:ext cx="2968283" cy="39624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НИКОЛАЙ УГОДНИК ЧУДОТВОРЕЦ</a:t>
            </a:r>
          </a:p>
          <a:p>
            <a:pPr algn="just"/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Защитник от нужды и нищеты. Если его лик находится в вашем доме, то он заботится, чтобы в семье был достаток, бережет от нужды. Ему поклоняются все путешествующие, летчики, водители, моряки и все, кто почитает этого святого.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Оксана Юрьевна\Downloads\image018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1156" y="331206"/>
            <a:ext cx="4951828" cy="618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26" y="320040"/>
            <a:ext cx="2546252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6602" y="2057400"/>
            <a:ext cx="2868637" cy="4221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ТРОИЦА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Молитвенное обращение к Святой Троице поможет справиться с любыми испытаниями, найти правильный путь. Перед святыней надо читать молебны, чтобы очиститься от тех грехов, которые вас мучают, не дают спокойно жить. Считается, что молитва, произносимая у иконы «Святая Троица» — это прямой разговор с Богом.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Оксана Юрьевна\Downloads\image040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8474" y="532228"/>
            <a:ext cx="585216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935" y="335280"/>
            <a:ext cx="2940148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Искусство в религиозной культуре христианства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535" y="2057400"/>
            <a:ext cx="2926080" cy="4251960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/>
              <a:t>Икона «НЕРУШИМАЯ СТЕНА»</a:t>
            </a:r>
          </a:p>
          <a:p>
            <a:pPr fontAlgn="base"/>
            <a:r>
              <a:rPr lang="ru-RU" sz="1900" dirty="0" smtClean="0">
                <a:solidFill>
                  <a:srgbClr val="7030A0"/>
                </a:solidFill>
              </a:rPr>
              <a:t>Названа в честь своей стойкости, не поврежденности, какие бы бедствия, стихии и войны не пережил образ Божьей Матери, находящийся в Киевском монастыре.</a:t>
            </a:r>
          </a:p>
          <a:p>
            <a:pPr fontAlgn="base"/>
            <a:r>
              <a:rPr lang="ru-RU" sz="1900" dirty="0" smtClean="0">
                <a:solidFill>
                  <a:srgbClr val="7030A0"/>
                </a:solidFill>
              </a:rPr>
              <a:t>Неподвластное разуму человека чудо, делает эту икону защитницей во всех бедах, болезнях и несчастьях. Икона отведет беды, пожары, не впустит в дом лихих людей, будет способствовать укреплению семейного счастья.</a:t>
            </a:r>
          </a:p>
          <a:p>
            <a:endParaRPr lang="ru-RU" dirty="0"/>
          </a:p>
        </p:txBody>
      </p:sp>
      <p:pic>
        <p:nvPicPr>
          <p:cNvPr id="6146" name="Picture 2" descr="C:\Users\Оксана Юрьевна\Downloads\image034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224" y="316892"/>
            <a:ext cx="4909625" cy="611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1156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Тема: Искусство в религиозной культуре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христианства</vt:lpstr>
      <vt:lpstr>Искусство в религиозной культуре Ислама</vt:lpstr>
      <vt:lpstr>Искусство в религиозной культуре Ислама</vt:lpstr>
      <vt:lpstr>Искусство в религиозной культуре Ислама</vt:lpstr>
      <vt:lpstr>Искусство в религиозной культуре Ислама</vt:lpstr>
      <vt:lpstr>Искусство в религиозной культуре Ислама</vt:lpstr>
      <vt:lpstr>Арабеска</vt:lpstr>
      <vt:lpstr>Слайд 18</vt:lpstr>
      <vt:lpstr>Слайд 19</vt:lpstr>
      <vt:lpstr>Арабеска</vt:lpstr>
      <vt:lpstr>Искусство в религиозной культуре Иудаизма</vt:lpstr>
      <vt:lpstr>Искусство в религиозной культуре Иудаизма</vt:lpstr>
      <vt:lpstr>Искусство в религиозной культуре Иудаизма</vt:lpstr>
      <vt:lpstr>Искусство в религиозной культуре Иудаизма</vt:lpstr>
      <vt:lpstr>Искусство в религиозной культуре Буддизма</vt:lpstr>
      <vt:lpstr>Искусство в религиозной культуре Буддизма</vt:lpstr>
      <vt:lpstr>Искусство в религиозной культуре Буддизма</vt:lpstr>
      <vt:lpstr>Создание мандалы</vt:lpstr>
      <vt:lpstr>Мандала из цветного песка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36</cp:revision>
  <dcterms:created xsi:type="dcterms:W3CDTF">2016-08-19T04:09:22Z</dcterms:created>
  <dcterms:modified xsi:type="dcterms:W3CDTF">2020-12-01T17:41:07Z</dcterms:modified>
</cp:coreProperties>
</file>