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41C-C7BD-4B09-BDB9-7859798594F4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571F-5069-4F61-90EF-F26E97B90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41C-C7BD-4B09-BDB9-7859798594F4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571F-5069-4F61-90EF-F26E97B90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41C-C7BD-4B09-BDB9-7859798594F4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571F-5069-4F61-90EF-F26E97B90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41C-C7BD-4B09-BDB9-7859798594F4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571F-5069-4F61-90EF-F26E97B90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41C-C7BD-4B09-BDB9-7859798594F4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571F-5069-4F61-90EF-F26E97B90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41C-C7BD-4B09-BDB9-7859798594F4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571F-5069-4F61-90EF-F26E97B90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41C-C7BD-4B09-BDB9-7859798594F4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571F-5069-4F61-90EF-F26E97B90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41C-C7BD-4B09-BDB9-7859798594F4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571F-5069-4F61-90EF-F26E97B90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41C-C7BD-4B09-BDB9-7859798594F4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571F-5069-4F61-90EF-F26E97B90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41C-C7BD-4B09-BDB9-7859798594F4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571F-5069-4F61-90EF-F26E97B90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741C-C7BD-4B09-BDB9-7859798594F4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571F-5069-4F61-90EF-F26E97B909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F741C-C7BD-4B09-BDB9-7859798594F4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571F-5069-4F61-90EF-F26E97B909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в 3 классе на тему: «Единицы времени. Год. Месяц. Сутки.»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УМК «Школа России»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/>
          <a:lstStyle/>
          <a:p>
            <a:r>
              <a:rPr lang="ru-RU" dirty="0" smtClean="0"/>
              <a:t>Выполнила студентка группы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5544616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как быть в пасмурную погоду?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Древнем Египте и Вавилоне изобрели водяные и песочные часы. На циферблате первых часов было 24 деления, а 500 лет тому назад Рудольф разделил циферблат на 12 частей.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bc0eb4c933c3bd3dba6003445993c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501008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7596336" cy="100811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еще до нашей эры, со времен Аристотеля,  вводится деление суток на 24 часа. За начало суток ранее принимали полдень. А в наше время началом суток считается полночь. </a:t>
            </a:r>
            <a:endParaRPr lang="ru-RU" sz="3200" dirty="0"/>
          </a:p>
        </p:txBody>
      </p:sp>
      <p:pic>
        <p:nvPicPr>
          <p:cNvPr id="5" name="Рисунок 4" descr="100023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47120"/>
            <a:ext cx="288032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учебником с. 98 № 1.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1.Какой месяц самый короткий?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2.Скажите, сколько времён года в году?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3.Сколько месяцев осенью? Перечислите их.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4.Назовите весенние месяцы.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5.Сколько месяцев длятся летние каникулы? Назовите их.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6.Скажите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какой месяц зиму начинает, а год кончает?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.Скажите про какой месяц говорят « Году начало – зиме середина»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.Почему одни цифры чёрные, а другие красные?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556792"/>
            <a:ext cx="7056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Февраль 28 дней. Но случается так, что раз в 4 года в феврале бывает 29 дней. Этот год считается високосным.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2. 4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3. Сентябрь, октябрь, ноябрь.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Март, апрель, май.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3. Июнь, июль, август.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Декабрь.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Январь.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Красными цифрами обозначены праздничные дни и выходные. А чёрными – будние дни.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Заполните пробелы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988840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 век = …. лет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 год =…. месяцев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 год = … дней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 месяц = …дней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 неделя =…дней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339752" y="5589240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566124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988840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 век = 100 лет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 год = 12 месяцев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 год = 365 дней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 месяц = 30 дней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1 неделя = 7дней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916832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 верное утверждение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1 час – 50 минут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1 год – 12 месяцев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1 век – 90 лет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 ошибки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февраль – самый короткий месяц в году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декабрь – первый месяц в году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в январе – 31 день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 лишнее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Январь, сентябрь, февраль, декабрь.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844824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 верное утверждение</a:t>
            </a:r>
          </a:p>
          <a:p>
            <a:r>
              <a:rPr lang="ru-RU" dirty="0" smtClean="0"/>
              <a:t>1) 1 час – 50 минут</a:t>
            </a:r>
          </a:p>
          <a:p>
            <a:r>
              <a:rPr lang="ru-RU" b="1" dirty="0" smtClean="0"/>
              <a:t>2) 1 год – 12 месяцев</a:t>
            </a:r>
          </a:p>
          <a:p>
            <a:r>
              <a:rPr lang="ru-RU" dirty="0" smtClean="0"/>
              <a:t>3) 1 век – 90 лет</a:t>
            </a:r>
          </a:p>
          <a:p>
            <a:r>
              <a:rPr lang="ru-RU" dirty="0" smtClean="0"/>
              <a:t>Найди ошибки</a:t>
            </a:r>
          </a:p>
          <a:p>
            <a:r>
              <a:rPr lang="ru-RU" b="1" dirty="0" smtClean="0"/>
              <a:t>1) февраль – самый короткий месяц в году</a:t>
            </a:r>
          </a:p>
          <a:p>
            <a:r>
              <a:rPr lang="ru-RU" dirty="0" smtClean="0"/>
              <a:t>2) декабрь – первый месяц в году</a:t>
            </a:r>
          </a:p>
          <a:p>
            <a:r>
              <a:rPr lang="ru-RU" dirty="0" smtClean="0"/>
              <a:t>3) в январе – 31 день</a:t>
            </a:r>
          </a:p>
          <a:p>
            <a:r>
              <a:rPr lang="ru-RU" dirty="0" smtClean="0"/>
              <a:t>Найди лишнее</a:t>
            </a:r>
          </a:p>
          <a:p>
            <a:r>
              <a:rPr lang="ru-RU" dirty="0" smtClean="0"/>
              <a:t>Январь, </a:t>
            </a:r>
            <a:r>
              <a:rPr lang="ru-RU" b="1" dirty="0" smtClean="0"/>
              <a:t>сентябрь</a:t>
            </a:r>
            <a:r>
              <a:rPr lang="ru-RU" dirty="0" smtClean="0"/>
              <a:t>, февраль, декабрь.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№3,  (учеб. стр.100)</a:t>
            </a:r>
            <a:br>
              <a:rPr lang="ru-RU" dirty="0" smtClean="0"/>
            </a:br>
            <a:r>
              <a:rPr lang="ru-RU" dirty="0" smtClean="0"/>
              <a:t>— Прочитайте задачу.</a:t>
            </a:r>
            <a:br>
              <a:rPr lang="ru-RU" dirty="0" smtClean="0"/>
            </a:br>
            <a:r>
              <a:rPr lang="ru-RU" dirty="0" smtClean="0"/>
              <a:t>—  Что мы должны знать, чтобы ответить на вопрос задания?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Решение: 4-3=1 (</a:t>
            </a:r>
            <a:r>
              <a:rPr lang="ru-RU" dirty="0" err="1" smtClean="0"/>
              <a:t>сут</a:t>
            </a:r>
            <a:r>
              <a:rPr lang="ru-RU" dirty="0" smtClean="0"/>
              <a:t>.),  1 </a:t>
            </a:r>
            <a:r>
              <a:rPr lang="ru-RU" dirty="0" err="1" smtClean="0"/>
              <a:t>сут</a:t>
            </a:r>
            <a:r>
              <a:rPr lang="ru-RU" dirty="0" smtClean="0"/>
              <a:t>. = 24 ч. Ответ: на 24 ч.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04" y="116632"/>
            <a:ext cx="9099796" cy="65973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Устный счет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772816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+ 37 =</a:t>
            </a:r>
          </a:p>
          <a:p>
            <a:endParaRPr lang="ru-RU" dirty="0" smtClean="0"/>
          </a:p>
          <a:p>
            <a:r>
              <a:rPr lang="ru-RU" dirty="0" smtClean="0"/>
              <a:t>84 + 66 =</a:t>
            </a:r>
          </a:p>
          <a:p>
            <a:endParaRPr lang="ru-RU" dirty="0" smtClean="0"/>
          </a:p>
          <a:p>
            <a:r>
              <a:rPr lang="ru-RU" dirty="0" smtClean="0"/>
              <a:t>35 + 58 =</a:t>
            </a:r>
          </a:p>
          <a:p>
            <a:endParaRPr lang="ru-RU" dirty="0" smtClean="0"/>
          </a:p>
          <a:p>
            <a:r>
              <a:rPr lang="ru-RU" dirty="0" smtClean="0"/>
              <a:t>29 + 63 =</a:t>
            </a:r>
          </a:p>
          <a:p>
            <a:endParaRPr lang="ru-RU" dirty="0" smtClean="0"/>
          </a:p>
          <a:p>
            <a:r>
              <a:rPr lang="ru-RU" dirty="0" smtClean="0"/>
              <a:t>74 + 12 =</a:t>
            </a:r>
          </a:p>
          <a:p>
            <a:endParaRPr lang="ru-RU" dirty="0" smtClean="0"/>
          </a:p>
          <a:p>
            <a:r>
              <a:rPr lang="ru-RU" dirty="0" smtClean="0"/>
              <a:t>59 + 25 =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32040" y="1772816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48 + 33 =</a:t>
            </a:r>
          </a:p>
          <a:p>
            <a:endParaRPr lang="ru-RU" dirty="0" smtClean="0"/>
          </a:p>
          <a:p>
            <a:r>
              <a:rPr lang="ru-RU" dirty="0" smtClean="0"/>
              <a:t>26 + 43 =</a:t>
            </a:r>
          </a:p>
          <a:p>
            <a:endParaRPr lang="ru-RU" dirty="0" smtClean="0"/>
          </a:p>
          <a:p>
            <a:r>
              <a:rPr lang="ru-RU" dirty="0" smtClean="0"/>
              <a:t>57 + 14 =</a:t>
            </a:r>
          </a:p>
          <a:p>
            <a:endParaRPr lang="ru-RU" dirty="0" smtClean="0"/>
          </a:p>
          <a:p>
            <a:r>
              <a:rPr lang="ru-RU" dirty="0" smtClean="0"/>
              <a:t>25 + 73 =</a:t>
            </a:r>
          </a:p>
          <a:p>
            <a:endParaRPr lang="ru-RU" dirty="0" smtClean="0"/>
          </a:p>
          <a:p>
            <a:r>
              <a:rPr lang="ru-RU" dirty="0" smtClean="0"/>
              <a:t>87 + 6 =</a:t>
            </a:r>
          </a:p>
          <a:p>
            <a:endParaRPr lang="ru-RU" dirty="0" smtClean="0"/>
          </a:p>
          <a:p>
            <a:r>
              <a:rPr lang="ru-RU" dirty="0" smtClean="0"/>
              <a:t>64 + 19 =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Сравните величины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636912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… 8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    14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… 2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25 ч. … 1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      1 мес. … 35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какой единицей измерения времени мы познакомились на уроке?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часов составляют 1 сутки?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Когда вам могут пригодиться,  полученные сегодня знания?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на уроке вызвало у вас затруднение?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трудности возникли при выполнении самостоятельной работы?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вы оцениваете свою работу на уроке?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месяцев в году?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дней в месяце?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суток в году?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-Мне больше всего удалось…</a:t>
            </a:r>
            <a:br>
              <a:rPr lang="ru-RU" dirty="0" smtClean="0"/>
            </a:br>
            <a:r>
              <a:rPr lang="ru-RU" dirty="0" smtClean="0"/>
              <a:t>-Я могу себя похвалить…</a:t>
            </a:r>
            <a:br>
              <a:rPr lang="ru-RU" dirty="0" smtClean="0"/>
            </a:br>
            <a:r>
              <a:rPr lang="ru-RU" dirty="0" smtClean="0"/>
              <a:t>- Я могу похвалить одноклассника … за…</a:t>
            </a:r>
            <a:br>
              <a:rPr lang="ru-RU" dirty="0" smtClean="0"/>
            </a:br>
            <a:r>
              <a:rPr lang="ru-RU" dirty="0" smtClean="0"/>
              <a:t>- Меня удивило…</a:t>
            </a:r>
            <a:br>
              <a:rPr lang="ru-RU" dirty="0" smtClean="0"/>
            </a:br>
            <a:r>
              <a:rPr lang="ru-RU" dirty="0" smtClean="0"/>
              <a:t>- На мой взгляд, мне не удалось…, потому что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593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7740352" cy="2304256"/>
          </a:xfrm>
        </p:spPr>
        <p:txBody>
          <a:bodyPr>
            <a:no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уществуют помощники, которые помогают людям ориентироваться во времени. А какие они, узнаете, отгадав слово, которое спряталось за этими примерами.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35699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7 </a:t>
            </a:r>
            <a:r>
              <a:rPr lang="ru-RU" sz="2400" dirty="0" err="1" smtClean="0"/>
              <a:t>х</a:t>
            </a:r>
            <a:r>
              <a:rPr lang="ru-RU" sz="2400" dirty="0" smtClean="0"/>
              <a:t> 9 =   А       36:4 =   Д</a:t>
            </a:r>
          </a:p>
          <a:p>
            <a:pPr algn="ctr"/>
            <a:r>
              <a:rPr lang="ru-RU" sz="2400" dirty="0" smtClean="0"/>
              <a:t>21 : 3 =  Р        7х8 =   Л</a:t>
            </a:r>
          </a:p>
          <a:p>
            <a:pPr algn="ctr"/>
            <a:r>
              <a:rPr lang="ru-RU" sz="2400" dirty="0" smtClean="0"/>
              <a:t>9х9 =   К          72:9 =  А</a:t>
            </a:r>
          </a:p>
          <a:p>
            <a:pPr algn="ctr"/>
            <a:r>
              <a:rPr lang="ru-RU" sz="2400" dirty="0" smtClean="0"/>
              <a:t>5х8 =   Е           0х56 = Ь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b="1" dirty="0" smtClean="0"/>
              <a:t>Расположите в порядке убывания.</a:t>
            </a:r>
            <a:endParaRPr lang="ru-RU" sz="2400" b="1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923722" y="5877272"/>
            <a:ext cx="115212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84168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5493296" cy="1143000"/>
          </a:xfrm>
        </p:spPr>
        <p:txBody>
          <a:bodyPr/>
          <a:lstStyle/>
          <a:p>
            <a:r>
              <a:rPr lang="ru-RU" dirty="0" smtClean="0"/>
              <a:t>КАЛЕНДАРЬ</a:t>
            </a:r>
            <a:endParaRPr lang="ru-RU" dirty="0"/>
          </a:p>
        </p:txBody>
      </p:sp>
      <p:pic>
        <p:nvPicPr>
          <p:cNvPr id="5" name="Рисунок 4" descr="p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5807707" cy="3722740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6876256" y="6093296"/>
            <a:ext cx="72008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8296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календарь?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печатное издание в виде таблицы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 табель-календарь) или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книжки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где содержится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перечень чисел, дней недели, месяцев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(реже годов). Также указываются праздники и астрономические сведения ( лунная фаза, затмения и т.п.)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3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Измерять время людям помогали наблюдения за природой, Солнцем, Луной и звёздами.  В старину люди делали зарубки, отмечая дни. Этот способ был не очень удобен. Тогда был составлен календарь. Сначала был отрывной календарь. Гораздо позже был составлен табель-календарь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epositphotos_14724261-stock-photo-block-calend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3548784" cy="2376263"/>
          </a:xfrm>
          <a:prstGeom prst="rect">
            <a:avLst/>
          </a:prstGeom>
        </p:spPr>
      </p:pic>
      <p:pic>
        <p:nvPicPr>
          <p:cNvPr id="7" name="Рисунок 6" descr="tabelkalendarna2018godproizvodstvenniyve_855390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573016"/>
            <a:ext cx="4160526" cy="29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72008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наше время существует множество различных видов календарей: настольный, настенный, отрывной, карманный.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все они показывают год, месяцы, дни недели, даты.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alendar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12976"/>
            <a:ext cx="4680520" cy="2796611"/>
          </a:xfrm>
          <a:prstGeom prst="rect">
            <a:avLst/>
          </a:prstGeom>
        </p:spPr>
      </p:pic>
      <p:pic>
        <p:nvPicPr>
          <p:cNvPr id="6" name="Рисунок 5" descr="karman_kalenda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212976"/>
            <a:ext cx="5140451" cy="26046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Есть такое выражение: «День да  ночь и сутки прочь».</a:t>
            </a:r>
            <a:br>
              <a:rPr lang="ru-RU" dirty="0" smtClean="0"/>
            </a:br>
            <a:r>
              <a:rPr lang="ru-RU" dirty="0" smtClean="0"/>
              <a:t>А что такое сутки?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420888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Сутки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единица измерения времени равная периоду обращения Земли вокруг своей оси.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Солнечные сутки –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24 часа.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428"/>
            <a:ext cx="9144000" cy="66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6984776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ведет счет времени по часам. Первые часы были солнечными. Они были в виде палочки, прикрепленной вертикально на дне чаши. День разбивали на части по движению тени палочки на деления края чаши.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068960"/>
            <a:ext cx="4375828" cy="32124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738</Words>
  <Application>Microsoft Office PowerPoint</Application>
  <PresentationFormat>Экран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Урок в 3 классе на тему: «Единицы времени. Год. Месяц. Сутки.» УМК «Школа России»</vt:lpstr>
      <vt:lpstr>Устный счет</vt:lpstr>
      <vt:lpstr>Существуют помощники, которые помогают людям ориентироваться во времени. А какие они, узнаете, отгадав слово, которое спряталось за этими примерами.</vt:lpstr>
      <vt:lpstr>КАЛЕНДАРЬ</vt:lpstr>
      <vt:lpstr>Что такое календарь?</vt:lpstr>
      <vt:lpstr>Слайд 6</vt:lpstr>
      <vt:lpstr>В наше время существует множество различных видов календарей: настольный, настенный, отрывной, карманный. Но все они показывают год, месяцы, дни недели, даты.</vt:lpstr>
      <vt:lpstr>Есть такое выражение: «День да  ночь и сутки прочь». А что такое сутки?</vt:lpstr>
      <vt:lpstr>Человек ведет счет времени по часам. Первые часы были солнечными. Они были в виде палочки, прикрепленной вертикально на дне чаши. День разбивали на части по движению тени палочки на деления края чаши.</vt:lpstr>
      <vt:lpstr>А как быть в пасмурную погоду?  В Древнем Египте и Вавилоне изобрели водяные и песочные часы. На циферблате первых часов было 24 деления, а 500 лет тому назад Рудольф разделил циферблат на 12 частей.  </vt:lpstr>
      <vt:lpstr>Но еще до нашей эры, со времен Аристотеля,  вводится деление суток на 24 часа. За начало суток ранее принимали полдень. А в наше время началом суток считается полночь. </vt:lpstr>
      <vt:lpstr>Работа с учебником с. 98 № 1.</vt:lpstr>
      <vt:lpstr>Проверка</vt:lpstr>
      <vt:lpstr>Заполните пробелы</vt:lpstr>
      <vt:lpstr>Ответы</vt:lpstr>
      <vt:lpstr>Закрепление.</vt:lpstr>
      <vt:lpstr>Ответы</vt:lpstr>
      <vt:lpstr>Задача №3,  (учеб. стр.100) — Прочитайте задачу. —  Что мы должны знать, чтобы ответить на вопрос задания?</vt:lpstr>
      <vt:lpstr>Решение: 4-3=1 (сут.),  1 сут. = 24 ч. Ответ: на 24 ч.</vt:lpstr>
      <vt:lpstr>Сравните величины</vt:lpstr>
      <vt:lpstr>С какой единицей измерения времени мы познакомились на уроке? Сколько часов составляют 1 сутки? Когда вам могут пригодиться,  полученные сегодня знания? Что на уроке вызвало у вас затруднение? Какие трудности возникли при выполнении самостоятельной работы? Как вы оцениваете свою работу на уроке? Сколько месяцев в году?  Сколько дней в месяце?  Сколько суток в году?  </vt:lpstr>
      <vt:lpstr>-Мне больше всего удалось… -Я могу себя похвалить… - Я могу похвалить одноклассника … за… - Меня удивило… - На мой взгляд, мне не удалось…, потому что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3 классе на тему: «Единицы времени. Год. Месяц.» УМК «Школа России»</dc:title>
  <dc:creator>Loner-XP</dc:creator>
  <cp:lastModifiedBy>Loner-XP</cp:lastModifiedBy>
  <cp:revision>13</cp:revision>
  <dcterms:created xsi:type="dcterms:W3CDTF">2018-06-23T09:54:10Z</dcterms:created>
  <dcterms:modified xsi:type="dcterms:W3CDTF">2018-06-23T11:54:52Z</dcterms:modified>
</cp:coreProperties>
</file>