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78" r:id="rId6"/>
    <p:sldId id="260" r:id="rId7"/>
    <p:sldId id="262" r:id="rId8"/>
    <p:sldId id="265" r:id="rId9"/>
    <p:sldId id="268" r:id="rId10"/>
    <p:sldId id="266" r:id="rId11"/>
    <p:sldId id="270" r:id="rId12"/>
    <p:sldId id="271" r:id="rId13"/>
    <p:sldId id="267" r:id="rId14"/>
    <p:sldId id="272" r:id="rId15"/>
    <p:sldId id="273" r:id="rId16"/>
    <p:sldId id="274" r:id="rId17"/>
    <p:sldId id="275" r:id="rId18"/>
    <p:sldId id="26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FD1DB-D4D1-4F13-8872-72D4ED036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8C9F2-81DB-417F-8515-A07EF34C0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13062-BA48-4DC1-9C7C-BFA259B23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6C73-ABB3-42AF-9FBC-8BD9BFDCA1A3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2A06-60D3-4A00-8B15-192EBA932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3674-7672-403B-80D7-5087CAF5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6459-3E1A-4BEB-835F-17B505BE2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D3A2-C41A-4F71-B841-FF8487526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23BE4-F7EF-4823-8DCE-0864D778C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6880-B389-49DC-BBFA-2F6FBE374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11F3-C62F-4ED3-A304-5373CCB9E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D216-9C0D-4C6E-88D8-D88AE6C47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8023-7098-411A-82B8-E55172EB4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B8B2E4-154E-44A3-A9A9-A6B85F0A2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6;&#1077;&#1083;\&#1057;&#1074;&#1103;&#1097;&#1077;&#1085;&#1085;&#1099;&#1077;%20&#1082;&#1085;&#1080;&#1075;&#1080;\&#1052;&#1091;&#1089;&#1091;&#1083;&#1100;&#1084;&#1072;&#1085;&#1089;&#1082;&#1072;&#1103;%20&#1084;&#1086;&#1083;&#1080;&#1090;&#1074;&#1072;,%20-%20&#1057;&#1091;&#1088;&#1099;%20%20(audiopoisk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search?p=15&amp;ed=1&amp;text=%D0%BA%D0%BE%D1%80%D0%B0%D0%BD&amp;spsite=fake-005-6382563.ru&amp;img_url=zhurnal.lib.ru/img/s/sudenko_n_n/oboroten/koran.jpg&amp;rpt=simage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09800"/>
            <a:ext cx="6096000" cy="1371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Arial Black" pitchFamily="34" charset="0"/>
              </a:rPr>
              <a:t/>
            </a:r>
            <a:br>
              <a:rPr lang="ru-RU" sz="3600" b="1" dirty="0" smtClean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Основы религиозной культуры </a:t>
            </a:r>
            <a:br>
              <a:rPr lang="ru-RU" sz="3600" b="1" dirty="0" smtClean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и светской этики</a:t>
            </a:r>
            <a:br>
              <a:rPr lang="ru-RU" sz="3600" b="1" dirty="0" smtClean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4 класс</a:t>
            </a:r>
          </a:p>
        </p:txBody>
      </p:sp>
      <p:pic>
        <p:nvPicPr>
          <p:cNvPr id="2" name="Мусульманская молитва, - Суры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Буддийские книги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95600" y="1524000"/>
            <a:ext cx="34480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838200"/>
            <a:ext cx="8245475" cy="41878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smtClean="0"/>
              <a:t>Священные книги религий</a:t>
            </a:r>
          </a:p>
        </p:txBody>
      </p:sp>
      <p:graphicFrame>
        <p:nvGraphicFramePr>
          <p:cNvPr id="37008" name="Group 144"/>
          <p:cNvGraphicFramePr>
            <a:graphicFrameLocks noGrp="1"/>
          </p:cNvGraphicFramePr>
          <p:nvPr>
            <p:ph sz="half" idx="2"/>
          </p:nvPr>
        </p:nvGraphicFramePr>
        <p:xfrm>
          <a:off x="395288" y="1628775"/>
          <a:ext cx="8280400" cy="4606924"/>
        </p:xfrm>
        <a:graphic>
          <a:graphicData uri="http://schemas.openxmlformats.org/drawingml/2006/table">
            <a:tbl>
              <a:tblPr/>
              <a:tblGrid>
                <a:gridCol w="1655762"/>
                <a:gridCol w="1655763"/>
                <a:gridCol w="1657350"/>
                <a:gridCol w="1655762"/>
                <a:gridCol w="1655763"/>
              </a:tblGrid>
              <a:tr h="823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Православная культура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Исламская культура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Буддийская культура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Иудейская культура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  <a:tr h="739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Название книги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Типитака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  <a:tr h="823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Перевод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Три корзины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мудрости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  <a:tr h="73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Из каких частей состоит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Три 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  <a:tr h="1482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Содержание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Правила поведения,  притчи и беседы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КОРАН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7" name="Рисунок 4" descr="1227814406_kora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990600"/>
            <a:ext cx="25717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Содержимое 3" descr="koran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86150" y="3962400"/>
            <a:ext cx="3709988" cy="2759075"/>
          </a:xfrm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1447800"/>
            <a:ext cx="3500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0" y="465138"/>
            <a:ext cx="3371850" cy="1050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КОРАН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Documents and Settings\Администратор\Рабочий стол\религии\800px-Uthman_Koran-R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143000"/>
            <a:ext cx="8229600" cy="4505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C:\Documents and Settings\Администратор\Рабочий стол\религии\494px-Qur'anic_Manuscript_-_3_-_Hijazi_scrip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67000" y="533400"/>
            <a:ext cx="4524375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Администратор\Рабочий стол\религии\800px-Quran-Mus'haf_Al_Tajwe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0" y="7620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71800" y="685800"/>
            <a:ext cx="3429000" cy="583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sz="half" idx="1"/>
          </p:nvPr>
        </p:nvSpPr>
        <p:spPr>
          <a:xfrm>
            <a:off x="503238" y="762000"/>
            <a:ext cx="8172450" cy="39560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smtClean="0"/>
              <a:t>Священные книги религий</a:t>
            </a:r>
          </a:p>
        </p:txBody>
      </p:sp>
      <p:graphicFrame>
        <p:nvGraphicFramePr>
          <p:cNvPr id="43151" name="Group 143"/>
          <p:cNvGraphicFramePr>
            <a:graphicFrameLocks noGrp="1"/>
          </p:cNvGraphicFramePr>
          <p:nvPr>
            <p:ph sz="half" idx="2"/>
          </p:nvPr>
        </p:nvGraphicFramePr>
        <p:xfrm>
          <a:off x="395288" y="1341438"/>
          <a:ext cx="8291512" cy="5114927"/>
        </p:xfrm>
        <a:graphic>
          <a:graphicData uri="http://schemas.openxmlformats.org/drawingml/2006/table">
            <a:tbl>
              <a:tblPr/>
              <a:tblGrid>
                <a:gridCol w="1658937"/>
                <a:gridCol w="1657350"/>
                <a:gridCol w="1658938"/>
                <a:gridCol w="1657350"/>
                <a:gridCol w="1658937"/>
              </a:tblGrid>
              <a:tr h="822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Православная культура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Исламская культура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Буддийская культура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Иудейская культура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  <a:tr h="820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Название книги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Типитака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  <a:tr h="1006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Перевод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 вслух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Три корзины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мудрости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  <a:tr h="81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Из каких частей состоит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 глав (суры)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Три 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  <a:tr h="164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Содержание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Наставления,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правила,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запреты,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Правила поведения,  притчи и беседы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C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3555" name="Содержимое 3" descr="820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71600" y="914400"/>
            <a:ext cx="6986588" cy="46482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ЗАГАДКА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438400"/>
            <a:ext cx="6400800" cy="2209800"/>
          </a:xfrm>
        </p:spPr>
        <p:txBody>
          <a:bodyPr/>
          <a:lstStyle/>
          <a:p>
            <a:pPr eaLnBrk="1" hangingPunct="1"/>
            <a:r>
              <a:rPr lang="ru-RU" smtClean="0"/>
              <a:t>Не сеялки, а добро сеют,</a:t>
            </a:r>
            <a:br>
              <a:rPr lang="ru-RU" smtClean="0"/>
            </a:br>
            <a:r>
              <a:rPr lang="ru-RU" smtClean="0"/>
              <a:t>Не хлеб, а досыта кормят,</a:t>
            </a:r>
            <a:br>
              <a:rPr lang="ru-RU" smtClean="0"/>
            </a:br>
            <a:r>
              <a:rPr lang="ru-RU" smtClean="0"/>
              <a:t>Без рук, а всё умеют,</a:t>
            </a:r>
            <a:br>
              <a:rPr lang="ru-RU" smtClean="0"/>
            </a:br>
            <a:r>
              <a:rPr lang="ru-RU" smtClean="0"/>
              <a:t>Без ног, а по дорогам водят.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КНИГИ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81600"/>
          </a:xfrm>
        </p:spPr>
        <p:txBody>
          <a:bodyPr/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интересные 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новые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таинственные 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популярные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мудрые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добрые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познавательные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умные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Avesta_medi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457200"/>
            <a:ext cx="2020888" cy="2743200"/>
          </a:xfrm>
        </p:spPr>
      </p:pic>
      <p:pic>
        <p:nvPicPr>
          <p:cNvPr id="6147" name="Рисунок 5" descr="8974c6c081e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381000"/>
            <a:ext cx="1868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276600"/>
            <a:ext cx="27146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-main-pic" descr="Картинка 13 из 685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3200400"/>
            <a:ext cx="2438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7" descr="i?id=37432382&amp;tov=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533400"/>
            <a:ext cx="34544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4" descr="123065.jpe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24200" y="3429000"/>
            <a:ext cx="2627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590800"/>
            <a:ext cx="6096000" cy="13716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Священные книги религий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Вы узнаете: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когда впервые появились священные тексты и как они назывались;</a:t>
            </a:r>
          </a:p>
          <a:p>
            <a:pPr eaLnBrk="1" hangingPunct="1"/>
            <a:r>
              <a:rPr lang="ru-RU" smtClean="0"/>
              <a:t>как был создан священный текст буддистов  Типитака;</a:t>
            </a:r>
          </a:p>
          <a:p>
            <a:pPr eaLnBrk="1" hangingPunct="1"/>
            <a:r>
              <a:rPr lang="ru-RU" smtClean="0"/>
              <a:t>что такое Библия и из чего она состоит;</a:t>
            </a:r>
          </a:p>
          <a:p>
            <a:pPr eaLnBrk="1" hangingPunct="1"/>
            <a:r>
              <a:rPr lang="ru-RU" smtClean="0"/>
              <a:t>священная книга мусульман называется Коран.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9219" name="Содержимое 3" descr="священник читает библию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98775" y="3733800"/>
            <a:ext cx="3609975" cy="2695575"/>
          </a:xfrm>
        </p:spPr>
      </p:pic>
      <p:pic>
        <p:nvPicPr>
          <p:cNvPr id="9220" name="Рисунок 4" descr="читает коран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1706563"/>
            <a:ext cx="214312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читают тору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649288"/>
            <a:ext cx="3540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 descr="буддист с книгой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8788" y="1106488"/>
            <a:ext cx="24701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75200" y="6248400"/>
            <a:ext cx="319044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Православие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638" y="4429132"/>
            <a:ext cx="319044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Буддизм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7199" y="5000553"/>
            <a:ext cx="319044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Ислам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75201" y="3309278"/>
            <a:ext cx="319044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Иудаизм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Avesta_medi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2000" y="914400"/>
            <a:ext cx="2695575" cy="3657600"/>
          </a:xfrm>
        </p:spPr>
      </p:pic>
      <p:pic>
        <p:nvPicPr>
          <p:cNvPr id="11267" name="Рисунок 4" descr="авест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3571875"/>
            <a:ext cx="25193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8974c6c081e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609600"/>
            <a:ext cx="24066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веды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25" y="4143375"/>
            <a:ext cx="31877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4910138"/>
            <a:ext cx="3371850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ТИПИТАКА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1" name="Содержимое 3" descr="tripitak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4825" y="838200"/>
            <a:ext cx="4719638" cy="3571875"/>
          </a:xfrm>
        </p:spPr>
      </p:pic>
      <p:pic>
        <p:nvPicPr>
          <p:cNvPr id="12292" name="Рисунок 5" descr="tripitaka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143000"/>
            <a:ext cx="32575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143</Words>
  <Application>Microsoft Office PowerPoint</Application>
  <PresentationFormat>Экран (4:3)</PresentationFormat>
  <Paragraphs>59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 Основы религиозной культуры  и светской этики 4 класс</vt:lpstr>
      <vt:lpstr>ЗАГАДКА</vt:lpstr>
      <vt:lpstr>КНИГИ</vt:lpstr>
      <vt:lpstr>Слайд 4</vt:lpstr>
      <vt:lpstr>Священные книги религий мира</vt:lpstr>
      <vt:lpstr>Вы узнаете:</vt:lpstr>
      <vt:lpstr>Слайд 7</vt:lpstr>
      <vt:lpstr>Слайд 8</vt:lpstr>
      <vt:lpstr>ТИПИТАКА</vt:lpstr>
      <vt:lpstr>Буддийские книги</vt:lpstr>
      <vt:lpstr>Слайд 11</vt:lpstr>
      <vt:lpstr>КОРАН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25</cp:revision>
  <cp:lastPrinted>1601-01-01T00:00:00Z</cp:lastPrinted>
  <dcterms:created xsi:type="dcterms:W3CDTF">2012-01-05T18:46:57Z</dcterms:created>
  <dcterms:modified xsi:type="dcterms:W3CDTF">2020-09-24T21:42:19Z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