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5" r:id="rId2"/>
    <p:sldId id="283" r:id="rId3"/>
    <p:sldId id="278" r:id="rId4"/>
    <p:sldId id="299" r:id="rId5"/>
    <p:sldId id="302" r:id="rId6"/>
    <p:sldId id="298" r:id="rId7"/>
    <p:sldId id="301" r:id="rId8"/>
    <p:sldId id="297" r:id="rId9"/>
    <p:sldId id="300" r:id="rId10"/>
    <p:sldId id="296" r:id="rId11"/>
    <p:sldId id="303" r:id="rId12"/>
    <p:sldId id="295" r:id="rId13"/>
    <p:sldId id="370" r:id="rId14"/>
    <p:sldId id="376" r:id="rId15"/>
    <p:sldId id="377" r:id="rId16"/>
    <p:sldId id="304" r:id="rId17"/>
    <p:sldId id="294" r:id="rId18"/>
    <p:sldId id="305" r:id="rId19"/>
    <p:sldId id="309" r:id="rId20"/>
    <p:sldId id="292" r:id="rId21"/>
    <p:sldId id="308" r:id="rId22"/>
    <p:sldId id="293" r:id="rId23"/>
    <p:sldId id="364" r:id="rId24"/>
    <p:sldId id="365" r:id="rId25"/>
    <p:sldId id="371" r:id="rId26"/>
    <p:sldId id="372" r:id="rId27"/>
    <p:sldId id="373" r:id="rId28"/>
    <p:sldId id="374" r:id="rId29"/>
    <p:sldId id="378" r:id="rId30"/>
    <p:sldId id="379" r:id="rId31"/>
    <p:sldId id="380" r:id="rId32"/>
    <p:sldId id="381" r:id="rId33"/>
    <p:sldId id="307" r:id="rId34"/>
    <p:sldId id="310" r:id="rId35"/>
    <p:sldId id="306" r:id="rId36"/>
    <p:sldId id="313" r:id="rId37"/>
    <p:sldId id="311" r:id="rId38"/>
    <p:sldId id="314" r:id="rId39"/>
    <p:sldId id="312" r:id="rId40"/>
    <p:sldId id="315" r:id="rId41"/>
    <p:sldId id="317" r:id="rId42"/>
    <p:sldId id="366" r:id="rId43"/>
    <p:sldId id="375" r:id="rId44"/>
    <p:sldId id="385" r:id="rId45"/>
    <p:sldId id="384" r:id="rId46"/>
    <p:sldId id="383" r:id="rId47"/>
    <p:sldId id="382" r:id="rId48"/>
    <p:sldId id="387" r:id="rId49"/>
    <p:sldId id="386" r:id="rId50"/>
    <p:sldId id="389" r:id="rId51"/>
    <p:sldId id="390" r:id="rId52"/>
    <p:sldId id="316" r:id="rId53"/>
    <p:sldId id="329" r:id="rId54"/>
    <p:sldId id="323" r:id="rId55"/>
    <p:sldId id="334" r:id="rId56"/>
    <p:sldId id="335" r:id="rId57"/>
    <p:sldId id="322" r:id="rId58"/>
    <p:sldId id="331" r:id="rId59"/>
    <p:sldId id="333" r:id="rId60"/>
    <p:sldId id="330" r:id="rId61"/>
    <p:sldId id="348" r:id="rId62"/>
    <p:sldId id="349" r:id="rId63"/>
    <p:sldId id="350" r:id="rId64"/>
    <p:sldId id="347" r:id="rId6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14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35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66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71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00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30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79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29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50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6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93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FFC000"/>
            </a:gs>
            <a:gs pos="59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67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5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slide" Target="slide34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4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8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9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slide" Target="slide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177" y="2235200"/>
            <a:ext cx="8449574" cy="238760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«Страна ребусов»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часть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8247" y="3783224"/>
            <a:ext cx="1509141" cy="2601759"/>
          </a:xfrm>
          <a:prstGeom prst="rect">
            <a:avLst/>
          </a:prstGeom>
        </p:spPr>
      </p:pic>
      <p:pic>
        <p:nvPicPr>
          <p:cNvPr id="8" name="Picture 38" descr="j043255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8064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68509" y="5619288"/>
            <a:ext cx="1414355" cy="996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417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60139" y="5237468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Отрезок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2319" y="5016631"/>
            <a:ext cx="1191310" cy="1841369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8320" y="2050415"/>
            <a:ext cx="7838355" cy="2892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4191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43584" y="1856793"/>
            <a:ext cx="7218828" cy="2721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33767" y="4942503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Квадрат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8623" y="4699932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85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95415" y="5274532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35587" y="4883895"/>
            <a:ext cx="1191310" cy="1841369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3329" y="2153265"/>
            <a:ext cx="6990386" cy="2597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4953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74837" y="1916669"/>
            <a:ext cx="7191111" cy="2649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668891" y="5049231"/>
            <a:ext cx="40627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Минус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56611" y="4698762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593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15611" y="3397217"/>
            <a:ext cx="40627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Счёт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0" y="2732529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97523" y="2322869"/>
            <a:ext cx="4989393" cy="3768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0872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20414" y="5213250"/>
            <a:ext cx="64892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416" y="2064887"/>
            <a:ext cx="5755222" cy="2877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9279" y="4797190"/>
            <a:ext cx="1301945" cy="20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55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552" y="2136918"/>
            <a:ext cx="6054829" cy="3027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0851" y="5404766"/>
            <a:ext cx="59465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Уравнение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11577484" y="6356555"/>
            <a:ext cx="442451" cy="373774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05705" y="4807341"/>
            <a:ext cx="1301945" cy="20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45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833209" y="5020455"/>
            <a:ext cx="69715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Монитор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00446" y="4641210"/>
            <a:ext cx="1281000" cy="19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17672" y="2288266"/>
            <a:ext cx="7087115" cy="2281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2752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83110" y="4920765"/>
            <a:ext cx="83770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Графика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46786" y="2104786"/>
            <a:ext cx="6693987" cy="2622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59752" y="4593547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391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60396" y="3157743"/>
            <a:ext cx="41737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Курсор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6793" y="2738960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18" y="3024484"/>
            <a:ext cx="4706878" cy="1694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750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100136" y="2093356"/>
            <a:ext cx="7229475" cy="742950"/>
          </a:xfrm>
          <a:prstGeom prst="roundRect">
            <a:avLst/>
          </a:prstGeom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МАТЕМАТИЧЕСКИЕ РЕБУСЫ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1100133" y="3190700"/>
            <a:ext cx="7229475" cy="742950"/>
          </a:xfrm>
          <a:prstGeom prst="roundRect">
            <a:avLst/>
          </a:prstGeom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РЕБУСЫ ПО ИНФОРМАТИКЕ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1100133" y="4288045"/>
            <a:ext cx="7229475" cy="742950"/>
          </a:xfrm>
          <a:prstGeom prst="roundRect">
            <a:avLst/>
          </a:prstGeom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РЕБУСЫ ПО АСТРОНОМИИ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57917" y="4478902"/>
            <a:ext cx="1143664" cy="1971675"/>
          </a:xfrm>
          <a:prstGeom prst="rect">
            <a:avLst/>
          </a:prstGeom>
        </p:spPr>
      </p:pic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1100133" y="5387285"/>
            <a:ext cx="7229475" cy="742950"/>
          </a:xfrm>
          <a:prstGeom prst="roundRect">
            <a:avLst/>
          </a:prstGeom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РЕБУСЫ ПО ХИМИИ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4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41657" y="4951116"/>
            <a:ext cx="6324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Компьютер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66568" y="2098140"/>
            <a:ext cx="6399674" cy="2402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3676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31690" y="5012526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Память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27018" y="468530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11363" y="2038830"/>
            <a:ext cx="6312311" cy="2453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2221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53266" y="4908992"/>
            <a:ext cx="57518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Клавиша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8857" y="4581774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93212" y="2051650"/>
            <a:ext cx="6132290" cy="2355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0317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45112" y="5011576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Сканер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57410" y="468435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71252" y="2113764"/>
            <a:ext cx="6253316" cy="2384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8512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54459" y="5047258"/>
            <a:ext cx="74470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Клавиатура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3762" y="4702567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54459" y="2120487"/>
            <a:ext cx="7299606" cy="2441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0191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48579" y="5016631"/>
            <a:ext cx="68432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48579" y="2133430"/>
            <a:ext cx="6727148" cy="2367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4847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19031" y="4881613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Процессор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4358" y="4677067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43094" y="2182762"/>
            <a:ext cx="6360248" cy="2393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5223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44991" y="4938782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Хранение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252" y="473974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99303" y="2024014"/>
            <a:ext cx="6563033" cy="2577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9138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71931" y="5075236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Передача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64019" y="4583031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97389" y="2041054"/>
            <a:ext cx="6326416" cy="2347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5291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33467" y="3164424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Дисковод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28794" y="2837205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93003" y="2507098"/>
            <a:ext cx="4662455" cy="2640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7946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40710" y="3429000"/>
            <a:ext cx="5286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Число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33155" y="3050240"/>
            <a:ext cx="1301945" cy="2012374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4502" y="2765572"/>
            <a:ext cx="5693873" cy="2581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7113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26016" y="1889876"/>
            <a:ext cx="5284977" cy="2694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97797" y="4748017"/>
            <a:ext cx="58968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Копирование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8005" y="4420799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21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72442" y="3037203"/>
            <a:ext cx="45075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Файл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8751" y="2709985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0812" y="2086896"/>
            <a:ext cx="6041241" cy="3930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9472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81865" y="5738017"/>
            <a:ext cx="61943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Моделирование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05163" y="2737760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52922" y="2002060"/>
            <a:ext cx="6354501" cy="3867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5944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Мышь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11577484" y="6356555"/>
            <a:ext cx="442451" cy="373774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31561" y="2026043"/>
            <a:ext cx="6701278" cy="2388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6096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05255" y="310494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Комета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0582" y="2777722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30017" y="2461461"/>
            <a:ext cx="5528980" cy="3275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0504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29581" y="5043787"/>
            <a:ext cx="64745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Астероид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252" y="4736914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81773" y="2134773"/>
            <a:ext cx="7469262" cy="243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4829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38577" y="4998764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Марс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83722" y="2005781"/>
            <a:ext cx="5917609" cy="2898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55322" y="4438889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06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87747" y="5013384"/>
            <a:ext cx="44191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Уран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73044" y="2050026"/>
            <a:ext cx="6791189" cy="2835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55517" y="4590543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020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94619" y="1908725"/>
            <a:ext cx="7518942" cy="3040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Меркурий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6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96589" y="4931374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Венера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1917" y="4754563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9936" y="2374490"/>
            <a:ext cx="8363906" cy="2256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0700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49763" y="4943286"/>
            <a:ext cx="67695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Конус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3546" y="4673225"/>
            <a:ext cx="1301945" cy="201237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38863" y="2030381"/>
            <a:ext cx="7080409" cy="2496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3640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44227" y="514368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Нептун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78796" y="2065294"/>
            <a:ext cx="6537046" cy="3078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06819" y="4816463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33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19084" y="1946412"/>
            <a:ext cx="6636774" cy="2894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28703" y="4936024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Плутон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4031" y="4745264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65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87444" y="4885850"/>
            <a:ext cx="48522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Сатурн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3054" y="4558632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53613" y="2014309"/>
            <a:ext cx="7270956" cy="2439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6609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51819" y="1898058"/>
            <a:ext cx="6695767" cy="3061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63874" y="5035474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Юпитер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00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02751" y="4910249"/>
            <a:ext cx="63393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Созвездие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94619" y="2123818"/>
            <a:ext cx="7955599" cy="2631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252" y="4583031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12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70485" y="4951116"/>
            <a:ext cx="59411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Телескоп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47135" y="2050027"/>
            <a:ext cx="7688036" cy="2669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8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Космос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05912" y="2032047"/>
            <a:ext cx="6063249" cy="2958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450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50705" y="488018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Планета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70071" y="4583031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6697" y="2433484"/>
            <a:ext cx="8441496" cy="1928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93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9" y="4742605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Земля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5572" y="1961536"/>
            <a:ext cx="8395030" cy="2662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6" y="4415386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674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Спутник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83386" y="2196311"/>
            <a:ext cx="7559401" cy="2566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18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89586" y="1884866"/>
            <a:ext cx="6975987" cy="2890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58707" y="4981974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Равенство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3563" y="4502221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95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56232" y="472217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Астрономия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51560" y="4583031"/>
            <a:ext cx="1281000" cy="19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948" t="6248" r="1959" b="8553"/>
          <a:stretch/>
        </p:blipFill>
        <p:spPr>
          <a:xfrm>
            <a:off x="693174" y="2240048"/>
            <a:ext cx="8197772" cy="2260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7311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56232" y="472217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Вселенная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228" t="9324" r="3718" b="9600"/>
          <a:stretch/>
        </p:blipFill>
        <p:spPr>
          <a:xfrm>
            <a:off x="752166" y="2094271"/>
            <a:ext cx="8140561" cy="262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51560" y="4583031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10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96" t="11511" r="2122" b="9043"/>
          <a:stretch/>
        </p:blipFill>
        <p:spPr>
          <a:xfrm>
            <a:off x="221226" y="2439380"/>
            <a:ext cx="8982010" cy="2061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73724" y="4742605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Луноход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71731" y="4376555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1577484" y="6356555"/>
            <a:ext cx="442451" cy="373774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1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486400" y="3267525"/>
            <a:ext cx="4419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Алмаз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96837" y="2940306"/>
            <a:ext cx="1281000" cy="198000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5348" t="6706" r="6893" b="10149"/>
          <a:stretch/>
        </p:blipFill>
        <p:spPr>
          <a:xfrm>
            <a:off x="264511" y="2551196"/>
            <a:ext cx="5747673" cy="2758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5896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82395" y="352327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Воздух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93" y="2868840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6864" t="8440" r="4766" b="5591"/>
          <a:stretch/>
        </p:blipFill>
        <p:spPr>
          <a:xfrm>
            <a:off x="153160" y="2406166"/>
            <a:ext cx="6001872" cy="3094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5883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09017" y="4954608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Жидкость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4345" y="4745264"/>
            <a:ext cx="1281000" cy="198000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5123" t="8157" r="4196" b="7772"/>
          <a:stretch/>
        </p:blipFill>
        <p:spPr>
          <a:xfrm>
            <a:off x="1415845" y="1972208"/>
            <a:ext cx="6858001" cy="2708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6524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73240" y="3386270"/>
            <a:ext cx="46262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Соль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9898" t="4252" r="8400" b="9883"/>
          <a:stretch/>
        </p:blipFill>
        <p:spPr>
          <a:xfrm>
            <a:off x="171907" y="2478968"/>
            <a:ext cx="6057262" cy="3140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7443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01" t="5294" r="2725" b="7914"/>
          <a:stretch/>
        </p:blipFill>
        <p:spPr>
          <a:xfrm>
            <a:off x="545691" y="2227006"/>
            <a:ext cx="8537644" cy="2534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Элемент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11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59" t="8245" r="4374" b="7087"/>
          <a:stretch/>
        </p:blipFill>
        <p:spPr>
          <a:xfrm>
            <a:off x="663677" y="2035276"/>
            <a:ext cx="8244348" cy="2950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01245" y="516794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Кислота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96573" y="4695997"/>
            <a:ext cx="1281000" cy="198000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03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046" t="8305" r="7650" b="13897"/>
          <a:stretch/>
        </p:blipFill>
        <p:spPr>
          <a:xfrm>
            <a:off x="1444287" y="2083116"/>
            <a:ext cx="7654413" cy="2859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05684" y="5237468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Железо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далее 10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0994" y="4708392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78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63006" y="5237468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Доказательство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1040" y="5125065"/>
            <a:ext cx="1059135" cy="163707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84631" y="2111618"/>
            <a:ext cx="7871951" cy="2875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609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74742" y="5281713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Золото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алее 11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6233" t="9355" r="13561" b="8580"/>
          <a:stretch/>
        </p:blipFill>
        <p:spPr>
          <a:xfrm>
            <a:off x="1032386" y="2058302"/>
            <a:ext cx="7551743" cy="3090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9252" y="4627276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69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9" y="4885542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Олово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5523" t="11678" r="15729" b="12451"/>
          <a:stretch/>
        </p:blipFill>
        <p:spPr>
          <a:xfrm>
            <a:off x="2127259" y="2033628"/>
            <a:ext cx="5571399" cy="2459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8271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Магний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7470" t="8580" r="6439" b="9355"/>
          <a:stretch/>
        </p:blipFill>
        <p:spPr>
          <a:xfrm>
            <a:off x="1401509" y="2107558"/>
            <a:ext cx="6931330" cy="2642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50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Азот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543" t="7032" r="5819" b="5484"/>
          <a:stretch/>
        </p:blipFill>
        <p:spPr>
          <a:xfrm>
            <a:off x="1415845" y="2081110"/>
            <a:ext cx="6713928" cy="2680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11577484" y="6356555"/>
            <a:ext cx="442451" cy="373774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553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8645" y="1332424"/>
            <a:ext cx="7418720" cy="38885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5545" y="5383163"/>
            <a:ext cx="5524920" cy="1607574"/>
          </a:xfrm>
          <a:prstGeom prst="rect">
            <a:avLst/>
          </a:prstGeom>
          <a:noFill/>
          <a:effectLst>
            <a:glow rad="304800">
              <a:schemeClr val="accent4">
                <a:satMod val="175000"/>
                <a:alpha val="40000"/>
              </a:schemeClr>
            </a:glow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rgbClr val="CC0000"/>
                </a:solidFill>
                <a:effectLst/>
              </a:rPr>
              <a:t>МОЛОДЦЫ!!!</a:t>
            </a:r>
            <a:endParaRPr lang="ru-RU" sz="9600" b="1" cap="none" spc="0" dirty="0">
              <a:ln/>
              <a:solidFill>
                <a:srgbClr val="CC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88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7231" y="2123767"/>
            <a:ext cx="4122173" cy="4439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134464" y="3546988"/>
            <a:ext cx="7226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Пятнадцать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9563" y="3050240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77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24620" y="371331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Двенадцать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86021" y="3223804"/>
            <a:ext cx="1174295" cy="1815069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5201" y="2084352"/>
            <a:ext cx="4309419" cy="4640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2134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07394" y="1928466"/>
            <a:ext cx="7405664" cy="2698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668891" y="5314232"/>
            <a:ext cx="40627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Корень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9278" y="4774915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218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75</Words>
  <Application>Microsoft Office PowerPoint</Application>
  <PresentationFormat>Произвольный</PresentationFormat>
  <Paragraphs>67</Paragraphs>
  <Slides>64</Slides>
  <Notes>0</Notes>
  <HiddenSlides>61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  «Страна ребусов» 3 часть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asus</cp:lastModifiedBy>
  <cp:revision>113</cp:revision>
  <dcterms:created xsi:type="dcterms:W3CDTF">2014-12-23T03:11:10Z</dcterms:created>
  <dcterms:modified xsi:type="dcterms:W3CDTF">2020-11-16T21:22:49Z</dcterms:modified>
</cp:coreProperties>
</file>