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4" r:id="rId2"/>
    <p:sldId id="25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883230"/>
    <a:srgbClr val="351413"/>
    <a:srgbClr val="642F04"/>
    <a:srgbClr val="212911"/>
    <a:srgbClr val="1A210D"/>
    <a:srgbClr val="460046"/>
    <a:srgbClr val="800080"/>
    <a:srgbClr val="AE5DFF"/>
    <a:srgbClr val="D4D3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3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10165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17468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6156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506978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12647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94268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426728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113882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653104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59875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24714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268324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90802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695528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290264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34909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096254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23109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0852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59404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10613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63504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12466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53730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5488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75339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7.png"/><Relationship Id="rId5" Type="http://schemas.openxmlformats.org/officeDocument/2006/relationships/slide" Target="slide2.xml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32.png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21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5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9.png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jpe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12" b="44792"/>
          <a:stretch>
            <a:fillRect/>
          </a:stretch>
        </p:blipFill>
        <p:spPr>
          <a:xfrm>
            <a:off x="1857356" y="0"/>
            <a:ext cx="7286644" cy="3786190"/>
          </a:xfrm>
          <a:prstGeom prst="rect">
            <a:avLst/>
          </a:prstGeom>
        </p:spPr>
      </p:pic>
      <p:pic>
        <p:nvPicPr>
          <p:cNvPr id="4" name="Рисунок 3" descr="Рисунок19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84168" y="6237312"/>
            <a:ext cx="2700300" cy="360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5720" y="3143248"/>
            <a:ext cx="2150120" cy="34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2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9852" y="5974145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Тыква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20266"/>
            <a:ext cx="5472608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Она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похожа на арбуз,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Другой совсем, однако, вкус,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Как и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зелёный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кабачок,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Подставит солнцу свой бочок,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Скорей торопится,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растёт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И, как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придёт её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черёд,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Мы этой барыне с гряды,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Крикнем «ура» на все лады.</a:t>
            </a:r>
            <a:endParaRPr lang="ru-RU" sz="27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804248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74370" y="4808917"/>
            <a:ext cx="6192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Сладкий красный перец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67744" y="1268760"/>
            <a:ext cx="5040560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Видишь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, конус непонятный,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на вкус такой приятный.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Красный, жёлтый и зелёный,</a:t>
            </a:r>
          </a:p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Витамина С здесь много!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804248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23728" y="4843072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Свёкла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364898"/>
            <a:ext cx="5572358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ней сладости больше, чем в апельсинах.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сколько полезных в ней витаминов!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Любит за это её весь народ –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Вкусный бордовый тот корнеплод.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09228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311352" y="4988283"/>
            <a:ext cx="396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Витамин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Д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74071" y="1882666"/>
            <a:ext cx="41044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витамин получает человек, загорая на солнышке?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4209947"/>
            <a:ext cx="2699792" cy="2410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296" y="2343180"/>
            <a:ext cx="1953103" cy="18935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87624" y="3351513"/>
            <a:ext cx="60486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Шиповник,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перец красный сладкий,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облепиха,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смородина чёрная, киви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7704" y="1628800"/>
            <a:ext cx="4608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 в наибольшем количестве?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268760"/>
            <a:ext cx="1656184" cy="30461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017091" y="5413616"/>
            <a:ext cx="6931572" cy="1136617"/>
            <a:chOff x="1017091" y="5413616"/>
            <a:chExt cx="6931572" cy="113661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956000">
              <a:off x="4071158" y="5417898"/>
              <a:ext cx="769477" cy="1128053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017091" y="5550219"/>
              <a:ext cx="914402" cy="85039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507557" y="5441162"/>
              <a:ext cx="936104" cy="108152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379440" y="5413616"/>
              <a:ext cx="1175924" cy="113661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934359" y="5457894"/>
              <a:ext cx="1014304" cy="1048059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5576" y="3043291"/>
            <a:ext cx="64087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Яйца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, орехи, молочные продукты, растительные масла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715376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Е?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1560" y="5140577"/>
            <a:ext cx="7445066" cy="1494374"/>
            <a:chOff x="611560" y="5140577"/>
            <a:chExt cx="7445066" cy="149437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11560" y="5439373"/>
              <a:ext cx="1584176" cy="101981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11760" y="5360612"/>
              <a:ext cx="1401591" cy="117733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01366" y="5140577"/>
              <a:ext cx="1991908" cy="14943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030403" y="5171426"/>
              <a:ext cx="2026223" cy="13665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74510" y="4460643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Витамин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А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18526" y="2099325"/>
            <a:ext cx="4248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витамин называется «витамином роста»? 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39098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30676" y="2206436"/>
            <a:ext cx="4968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932" y="1052736"/>
            <a:ext cx="6892194" cy="4824535"/>
          </a:xfrm>
          <a:prstGeom prst="rect">
            <a:avLst/>
          </a:prstGeom>
          <a:ln w="28575">
            <a:solidFill>
              <a:srgbClr val="88323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9512" y="3990714"/>
            <a:ext cx="1660203" cy="26297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9747" y="3749198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Каша «Дружба»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942161"/>
            <a:ext cx="4608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каша, сваренная из смеси нескольких круп?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07704" y="3749198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Овсяную кашу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30095" y="2314769"/>
            <a:ext cx="47421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Какую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кашу называют кашей красоты?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54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6408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8416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4820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596336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24440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36503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08511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87719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59727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824535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979712" y="213285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реки</a:t>
            </a:r>
            <a:endParaRPr lang="ru-RU" sz="2000" b="1" cap="all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979712" y="4293096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Каша – радость </a:t>
            </a:r>
          </a:p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наша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712" y="285293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979712" y="3573016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Витаминный блиц 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0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1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6208" y="5133303"/>
            <a:ext cx="2340225" cy="1724697"/>
          </a:xfrm>
          <a:prstGeom prst="rect">
            <a:avLst/>
          </a:prstGeom>
        </p:spPr>
      </p:pic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979712" y="5013176"/>
            <a:ext cx="2951559" cy="50400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-71881"/>
            <a:ext cx="2293618" cy="220473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003110" y="118711"/>
            <a:ext cx="51845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«Секреты </a:t>
            </a:r>
          </a:p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здорового питания»</a:t>
            </a: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51794" y="3749198"/>
            <a:ext cx="4908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Кукурузная каша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2204864"/>
            <a:ext cx="5112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Какая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каша улучшает состояние зубов и дёсен?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63718" y="3553044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Перловую кашу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71730" y="2175600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Какую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кашу называют «жемчужной»?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71889" y="4208612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Манная каша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75656" y="1628800"/>
            <a:ext cx="5328592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Какая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каша самая калорийная? 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Также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 этой каше присутствуют витамины В1, В2, минерал калий.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99792" y="4746934"/>
            <a:ext cx="3701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Морс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452995"/>
            <a:ext cx="540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освежающий напиток, смесь воды и соков из ягод или фруктов с добавлением мёда или сахара?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7604" y="3861048"/>
            <a:ext cx="2088232" cy="262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47764" y="3356992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Компот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7704" y="1988840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напиток обычно варят из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сухофруктов?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8948" y="4144180"/>
            <a:ext cx="4242048" cy="247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99792" y="4930700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Кисель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244796"/>
            <a:ext cx="51845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сладкий десертный желеобразный напиток, приготовленный из свежих и сушеных фруктов и ягод, фруктово-ягодных соков, сиропов, варенья?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1015" y="4552951"/>
            <a:ext cx="3245346" cy="2164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35696" y="4933917"/>
            <a:ext cx="5112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Сбитень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27684" y="2068117"/>
            <a:ext cx="53285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Горячий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напиток из воды, мёда и пряностей, в состав которого входили лечебные травяные сборы, его пили на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Руси?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94826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015716" y="3501008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Гранатовый сок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720" y="2114853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сок называют «королём витаминов»?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3085020" y="4147339"/>
            <a:ext cx="2613920" cy="250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03648" y="2942947"/>
            <a:ext cx="554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Простокваша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628800"/>
            <a:ext cx="4608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Что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получается при скисании молока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589278"/>
            <a:ext cx="3098312" cy="3205561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856239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779912" y="3970584"/>
            <a:ext cx="4234073" cy="271010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Снабжает организм необходимыми витаминами и минералами.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Выводить токсины.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Прибавляет иммунитет.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Полезна </a:t>
            </a:r>
            <a:r>
              <a:rPr lang="ru-RU" sz="2000" b="1" dirty="0">
                <a:solidFill>
                  <a:srgbClr val="00153E"/>
                </a:solidFill>
              </a:rPr>
              <a:t>для </a:t>
            </a:r>
            <a:r>
              <a:rPr lang="ru-RU" sz="2000" b="1" dirty="0" smtClean="0">
                <a:solidFill>
                  <a:srgbClr val="00153E"/>
                </a:solidFill>
              </a:rPr>
              <a:t>спортсменов</a:t>
            </a:r>
            <a:r>
              <a:rPr lang="ru-RU" b="1" dirty="0" smtClean="0">
                <a:solidFill>
                  <a:srgbClr val="00153E"/>
                </a:solidFill>
              </a:rPr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153E"/>
              </a:solidFill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124744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83768" y="2862228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Для роста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248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Для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чего детям необходимо молоко?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3606616"/>
            <a:ext cx="2160239" cy="3025652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2627784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491880" y="3671248"/>
            <a:ext cx="4536504" cy="307012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Содержит все необходимые для человека вещества.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Идеально для растущего организма.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</a:rPr>
              <a:t>В древнем Египте, Греции, Риме молоко называли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«соком жизни», «источником здоровья».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153E"/>
              </a:solidFill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32" y="1174962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3688" y="2719953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Из сливок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032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Из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чего получают сливочное масло?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3528" y="4189359"/>
            <a:ext cx="2268252" cy="2102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2555776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443446" y="3503330"/>
            <a:ext cx="4570540" cy="31773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Полезно для кожи, волос, зрения, костной и мышечной ткани.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Богато</a:t>
            </a:r>
            <a:r>
              <a:rPr lang="ru-RU" sz="2000" b="1" dirty="0">
                <a:solidFill>
                  <a:srgbClr val="00153E"/>
                </a:solidFill>
              </a:rPr>
              <a:t> </a:t>
            </a:r>
            <a:r>
              <a:rPr lang="ru-RU" sz="2000" b="1" dirty="0" smtClean="0">
                <a:solidFill>
                  <a:srgbClr val="00153E"/>
                </a:solidFill>
              </a:rPr>
              <a:t>кальцием,   витаминами, необходимыми для строения клеток.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67744" y="5626114"/>
            <a:ext cx="4140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Мороженое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153500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7604" y="1988840"/>
            <a:ext cx="2916324" cy="2572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929" y="4740116"/>
            <a:ext cx="716783" cy="273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4522703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153E"/>
                </a:solidFill>
              </a:rPr>
              <a:t>+ </a:t>
            </a:r>
            <a:r>
              <a:rPr lang="ru-RU" sz="4000" b="1" dirty="0" smtClean="0">
                <a:solidFill>
                  <a:srgbClr val="00153E"/>
                </a:solidFill>
              </a:rPr>
              <a:t>О</a:t>
            </a:r>
            <a:endParaRPr lang="ru-RU" sz="4000" b="1" dirty="0">
              <a:solidFill>
                <a:srgbClr val="00153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8800" y="1453239"/>
            <a:ext cx="3069464" cy="30694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785" y="4737593"/>
            <a:ext cx="716783" cy="273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44108" y="4550957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153E"/>
                </a:solidFill>
              </a:rPr>
              <a:t>4 = Е</a:t>
            </a:r>
            <a:endParaRPr lang="ru-RU" sz="4400" b="1" dirty="0">
              <a:solidFill>
                <a:srgbClr val="00153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27784" y="3286725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Кумыс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340768"/>
            <a:ext cx="42484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кисломолочный напиток из кобыльего молока?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1520" y="4063131"/>
            <a:ext cx="3191236" cy="231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3432303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295564" y="3501008"/>
            <a:ext cx="3804828" cy="31773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153E"/>
                </a:solidFill>
              </a:rPr>
              <a:t>Л</a:t>
            </a:r>
            <a:r>
              <a:rPr lang="ru-RU" sz="2000" b="1" dirty="0" smtClean="0">
                <a:solidFill>
                  <a:srgbClr val="00153E"/>
                </a:solidFill>
              </a:rPr>
              <a:t>егко </a:t>
            </a:r>
            <a:r>
              <a:rPr lang="ru-RU" sz="2000" b="1" dirty="0">
                <a:solidFill>
                  <a:srgbClr val="00153E"/>
                </a:solidFill>
              </a:rPr>
              <a:t>усваивается организмом, насыщает его полезными </a:t>
            </a:r>
            <a:r>
              <a:rPr lang="ru-RU" sz="2000" b="1" dirty="0" smtClean="0">
                <a:solidFill>
                  <a:srgbClr val="00153E"/>
                </a:solidFill>
              </a:rPr>
              <a:t>веществами.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 Повышает </a:t>
            </a:r>
            <a:r>
              <a:rPr lang="ru-RU" sz="2000" b="1" dirty="0">
                <a:solidFill>
                  <a:srgbClr val="00153E"/>
                </a:solidFill>
              </a:rPr>
              <a:t>сопротивляемость организма инфекциям, </a:t>
            </a:r>
            <a:r>
              <a:rPr lang="ru-RU" sz="2000" b="1" dirty="0" smtClean="0">
                <a:solidFill>
                  <a:srgbClr val="00153E"/>
                </a:solidFill>
              </a:rPr>
              <a:t>укрепляет иммунитет.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63967" y="5337935"/>
            <a:ext cx="48402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Морковку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9712" y="1196752"/>
            <a:ext cx="49685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На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гряде она царица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И никто с ней не сравнится,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Кобальт, йод  и каротины,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Очень много витаминов.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Не нужна сноровка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Чтобы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съесть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88024" y="6097256"/>
            <a:ext cx="2808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Лук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25040" y="836712"/>
            <a:ext cx="5256584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Уж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давно о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нём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не спорят -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Витаминов просто море,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Правда, он не виноват,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Что немножко горьковат.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Круглый год, зимой и летом,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 шубку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тёплую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одетый.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Раздеваем - горько плачем,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раздеть нельзя иначе.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Догадался, юный друг?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Ну, конечно, это...</a:t>
            </a:r>
            <a:endParaRPr lang="ru-RU" sz="27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020272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679</Words>
  <Application>Microsoft Office PowerPoint</Application>
  <PresentationFormat>Экран (4:3)</PresentationFormat>
  <Paragraphs>201</Paragraphs>
  <Slides>27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asus</cp:lastModifiedBy>
  <cp:revision>53</cp:revision>
  <dcterms:created xsi:type="dcterms:W3CDTF">2014-01-06T16:00:12Z</dcterms:created>
  <dcterms:modified xsi:type="dcterms:W3CDTF">2020-11-10T15:22:53Z</dcterms:modified>
</cp:coreProperties>
</file>