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5" r:id="rId2"/>
    <p:sldId id="283" r:id="rId3"/>
    <p:sldId id="278" r:id="rId4"/>
    <p:sldId id="299" r:id="rId5"/>
    <p:sldId id="302" r:id="rId6"/>
    <p:sldId id="298" r:id="rId7"/>
    <p:sldId id="301" r:id="rId8"/>
    <p:sldId id="297" r:id="rId9"/>
    <p:sldId id="300" r:id="rId10"/>
    <p:sldId id="296" r:id="rId11"/>
    <p:sldId id="303" r:id="rId12"/>
    <p:sldId id="295" r:id="rId13"/>
    <p:sldId id="304" r:id="rId14"/>
    <p:sldId id="294" r:id="rId15"/>
    <p:sldId id="305" r:id="rId16"/>
    <p:sldId id="309" r:id="rId17"/>
    <p:sldId id="292" r:id="rId18"/>
    <p:sldId id="308" r:id="rId19"/>
    <p:sldId id="293" r:id="rId20"/>
    <p:sldId id="307" r:id="rId21"/>
    <p:sldId id="310" r:id="rId22"/>
    <p:sldId id="306" r:id="rId23"/>
    <p:sldId id="313" r:id="rId24"/>
    <p:sldId id="311" r:id="rId25"/>
    <p:sldId id="314" r:id="rId26"/>
    <p:sldId id="312" r:id="rId27"/>
    <p:sldId id="315" r:id="rId28"/>
    <p:sldId id="317" r:id="rId29"/>
    <p:sldId id="316" r:id="rId30"/>
    <p:sldId id="329" r:id="rId31"/>
    <p:sldId id="323" r:id="rId32"/>
    <p:sldId id="334" r:id="rId33"/>
    <p:sldId id="335" r:id="rId34"/>
    <p:sldId id="322" r:id="rId35"/>
    <p:sldId id="331" r:id="rId36"/>
    <p:sldId id="333" r:id="rId37"/>
    <p:sldId id="330" r:id="rId38"/>
    <p:sldId id="332" r:id="rId39"/>
    <p:sldId id="336" r:id="rId40"/>
    <p:sldId id="321" r:id="rId41"/>
    <p:sldId id="337" r:id="rId42"/>
    <p:sldId id="320" r:id="rId43"/>
    <p:sldId id="342" r:id="rId44"/>
    <p:sldId id="319" r:id="rId45"/>
    <p:sldId id="341" r:id="rId46"/>
    <p:sldId id="318" r:id="rId47"/>
    <p:sldId id="340" r:id="rId48"/>
    <p:sldId id="328" r:id="rId49"/>
    <p:sldId id="339" r:id="rId50"/>
    <p:sldId id="327" r:id="rId51"/>
    <p:sldId id="338" r:id="rId52"/>
    <p:sldId id="326" r:id="rId53"/>
    <p:sldId id="346" r:id="rId54"/>
    <p:sldId id="325" r:id="rId55"/>
    <p:sldId id="324" r:id="rId56"/>
    <p:sldId id="345" r:id="rId57"/>
    <p:sldId id="344" r:id="rId58"/>
    <p:sldId id="343" r:id="rId59"/>
    <p:sldId id="347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14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35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66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1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00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30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79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29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5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6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93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" Target="slide3.xml"/><Relationship Id="rId7" Type="http://schemas.openxmlformats.org/officeDocument/2006/relationships/slide" Target="slid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0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5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8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9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0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2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4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5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6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7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177" y="2235200"/>
            <a:ext cx="8449574" cy="23876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«Страна ребусов»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часть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247" y="3783224"/>
            <a:ext cx="1509141" cy="2601759"/>
          </a:xfrm>
          <a:prstGeom prst="rect">
            <a:avLst/>
          </a:prstGeom>
        </p:spPr>
      </p:pic>
      <p:pic>
        <p:nvPicPr>
          <p:cNvPr id="8" name="Picture 38" descr="j04325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8509" y="5619288"/>
            <a:ext cx="1414355" cy="99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41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9" t="5710" r="3889" b="5163"/>
          <a:stretch/>
        </p:blipFill>
        <p:spPr>
          <a:xfrm>
            <a:off x="619432" y="1828800"/>
            <a:ext cx="7772400" cy="3524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42146" y="5564113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Покрывало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2319" y="5016631"/>
            <a:ext cx="1191310" cy="18413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91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4709" y="360598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Подвал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9563" y="3050240"/>
            <a:ext cx="1301945" cy="20123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5690" y="1973850"/>
            <a:ext cx="4586748" cy="4589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8" y="1763350"/>
            <a:ext cx="7762237" cy="3794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45720" y="541624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Изба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35588" y="5016630"/>
            <a:ext cx="1191310" cy="18413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53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557" t="4242" r="7065" b="3621"/>
          <a:stretch/>
        </p:blipFill>
        <p:spPr>
          <a:xfrm>
            <a:off x="634181" y="1814053"/>
            <a:ext cx="4372378" cy="4734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4709" y="360598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Забава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9563" y="3050240"/>
            <a:ext cx="1301945" cy="2012374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45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7523" y="1704785"/>
            <a:ext cx="7788051" cy="3052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82195" y="492457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77522" y="459082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52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758" t="4945" r="9677" b="3532"/>
          <a:stretch/>
        </p:blipFill>
        <p:spPr>
          <a:xfrm>
            <a:off x="781665" y="1932038"/>
            <a:ext cx="4911212" cy="4498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20578" y="3818119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Сорока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906" y="3036631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91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53" y="2000835"/>
            <a:ext cx="7373891" cy="2819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Одиночка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0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747" t="11241" r="6135" b="16582"/>
          <a:stretch/>
        </p:blipFill>
        <p:spPr>
          <a:xfrm>
            <a:off x="884903" y="2241755"/>
            <a:ext cx="7447936" cy="2256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Подвал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76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54" y="2020529"/>
            <a:ext cx="7839253" cy="2996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Заколка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21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84" t="18011" r="2631" b="19642"/>
          <a:stretch/>
        </p:blipFill>
        <p:spPr>
          <a:xfrm>
            <a:off x="562164" y="2300748"/>
            <a:ext cx="7888663" cy="2315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04360" y="501663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Стриж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4873" y="471288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17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100137" y="1971677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 С ПРОСТРАНСТВЕННЫМИ ПРЕДЛОГАМИ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100137" y="2971802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 С ЧИСЛАМИ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1100137" y="3971927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 С ЗАМЕНОЙ БУКВ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1100137" y="4972052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 С ПЕРЕСТАНОВКОЙ БУКВ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1100137" y="5943602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 С УДАЛЕНИЕМ БУКВ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57917" y="4478902"/>
            <a:ext cx="1143664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64" y="1849753"/>
            <a:ext cx="7699877" cy="2970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Витрина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96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60" y="1917290"/>
            <a:ext cx="7079534" cy="3412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34004" y="5196365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Форточка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7319" y="4689412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04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Булка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4" y="1991034"/>
            <a:ext cx="4691165" cy="4188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29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48" t="11491" r="4014" b="10665"/>
          <a:stretch/>
        </p:blipFill>
        <p:spPr>
          <a:xfrm>
            <a:off x="1299309" y="2123769"/>
            <a:ext cx="6827051" cy="275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9" y="525150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Перемена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06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Меч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172" r="33312"/>
          <a:stretch/>
        </p:blipFill>
        <p:spPr>
          <a:xfrm>
            <a:off x="735684" y="2085888"/>
            <a:ext cx="4912950" cy="4005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20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67" t="7037" r="2922" b="8505"/>
          <a:stretch/>
        </p:blipFill>
        <p:spPr>
          <a:xfrm>
            <a:off x="988946" y="2035277"/>
            <a:ext cx="7211158" cy="2588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Берёза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7" y="1755058"/>
            <a:ext cx="5128507" cy="4807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Озеро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00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47" y="1887795"/>
            <a:ext cx="6889340" cy="3092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44227" y="514368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Деревня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6819" y="4816463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33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4200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Корова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2231" y="1865056"/>
            <a:ext cx="5791075" cy="4476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65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3" y="1857119"/>
            <a:ext cx="8216138" cy="2897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Маскарад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1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57686" y="350336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Заказ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2542" y="3050240"/>
            <a:ext cx="1301945" cy="2012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68" y="2403987"/>
            <a:ext cx="4197648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Управляющая кнопка: далее 2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Колобок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6662"/>
          <a:stretch/>
        </p:blipFill>
        <p:spPr>
          <a:xfrm>
            <a:off x="356230" y="2147732"/>
            <a:ext cx="5189164" cy="3825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96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63" y="2067728"/>
            <a:ext cx="7751848" cy="3108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83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Каблук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8" y="2109940"/>
            <a:ext cx="4334342" cy="4453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24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46" t="4918" r="16280" b="7673"/>
          <a:stretch/>
        </p:blipFill>
        <p:spPr>
          <a:xfrm>
            <a:off x="458549" y="1976284"/>
            <a:ext cx="4936883" cy="4586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20929" y="3586890"/>
            <a:ext cx="46262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43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263" b="8421"/>
          <a:stretch/>
        </p:blipFill>
        <p:spPr>
          <a:xfrm>
            <a:off x="1162777" y="1710812"/>
            <a:ext cx="7200619" cy="343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Зоопарк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11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4200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Силач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104" r="8023"/>
          <a:stretch/>
        </p:blipFill>
        <p:spPr>
          <a:xfrm>
            <a:off x="219490" y="2102403"/>
            <a:ext cx="5633884" cy="408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03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Осётр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57" y="1932624"/>
            <a:ext cx="4836875" cy="474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78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048" t="3922" r="10502" b="8292"/>
          <a:stretch/>
        </p:blipFill>
        <p:spPr>
          <a:xfrm>
            <a:off x="840658" y="2035277"/>
            <a:ext cx="4114800" cy="4291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2471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Арбуз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69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201" t="8864" r="4756" b="8734"/>
          <a:stretch/>
        </p:blipFill>
        <p:spPr>
          <a:xfrm>
            <a:off x="309716" y="2477728"/>
            <a:ext cx="4852220" cy="32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21182" y="3255889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Фломастер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2863" y="2868561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62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2471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Дочка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45" y="2132985"/>
            <a:ext cx="5422442" cy="4149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35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7" y="2352127"/>
            <a:ext cx="8614984" cy="2153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66568" y="5016631"/>
            <a:ext cx="6769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Воробей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546" y="4673225"/>
            <a:ext cx="1301945" cy="201237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40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4" y="1842458"/>
            <a:ext cx="6926689" cy="3173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Ролики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37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2471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Пират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7798" y="2932452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81" y="2237300"/>
            <a:ext cx="5653583" cy="401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71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95" y="1973518"/>
            <a:ext cx="7840194" cy="291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Ветер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65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56" t="2702" r="2023" b="2590"/>
          <a:stretch/>
        </p:blipFill>
        <p:spPr>
          <a:xfrm>
            <a:off x="294968" y="2300748"/>
            <a:ext cx="5560142" cy="3775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2471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Дворец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50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41" t="4906" r="23154" b="6062"/>
          <a:stretch/>
        </p:blipFill>
        <p:spPr>
          <a:xfrm>
            <a:off x="1120876" y="1902542"/>
            <a:ext cx="6799007" cy="2802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Роль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65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2471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Клык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7655" t="12648" r="17621" b="16270"/>
          <a:stretch/>
        </p:blipFill>
        <p:spPr>
          <a:xfrm>
            <a:off x="271109" y="2308399"/>
            <a:ext cx="5642327" cy="3531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34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Тапир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42" y="2015808"/>
            <a:ext cx="8183989" cy="2485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5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Кулак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2116" t="5307" r="11084" b="10191"/>
          <a:stretch/>
        </p:blipFill>
        <p:spPr>
          <a:xfrm>
            <a:off x="412290" y="2284485"/>
            <a:ext cx="5499142" cy="3836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3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14" y="2131279"/>
            <a:ext cx="7293741" cy="2623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Сливки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69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09743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Узор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8709" t="17480" r="10465" b="9091"/>
          <a:stretch/>
        </p:blipFill>
        <p:spPr>
          <a:xfrm>
            <a:off x="186100" y="2226388"/>
            <a:ext cx="5746101" cy="339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83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4709" y="360598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9563" y="3050240"/>
            <a:ext cx="1301945" cy="2012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306" t="5853" r="4662" b="6820"/>
          <a:stretch/>
        </p:blipFill>
        <p:spPr>
          <a:xfrm>
            <a:off x="471947" y="2141295"/>
            <a:ext cx="5338917" cy="4023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95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39" t="6739" r="3630" b="8745"/>
          <a:stretch/>
        </p:blipFill>
        <p:spPr>
          <a:xfrm>
            <a:off x="1238865" y="2094270"/>
            <a:ext cx="7064478" cy="2580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Сапоги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12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2471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Алина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835" t="10427" r="16520" b="10772"/>
          <a:stretch/>
        </p:blipFill>
        <p:spPr>
          <a:xfrm>
            <a:off x="296713" y="2035276"/>
            <a:ext cx="5233932" cy="4486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4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823" t="9965" r="9579" b="5224"/>
          <a:stretch/>
        </p:blipFill>
        <p:spPr>
          <a:xfrm>
            <a:off x="1365804" y="2007147"/>
            <a:ext cx="6708755" cy="2755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Ученик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73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357" y="3259671"/>
            <a:ext cx="3377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Лом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941" t="11624" r="11484" b="11167"/>
          <a:stretch/>
        </p:blipFill>
        <p:spPr>
          <a:xfrm>
            <a:off x="314632" y="2300748"/>
            <a:ext cx="6046838" cy="3451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34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86" t="4872" r="5762" b="8929"/>
          <a:stretch/>
        </p:blipFill>
        <p:spPr>
          <a:xfrm>
            <a:off x="1165121" y="2169322"/>
            <a:ext cx="6942827" cy="2585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Вершина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77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5785" t="17553" r="4409" b="14911"/>
          <a:stretch/>
        </p:blipFill>
        <p:spPr>
          <a:xfrm>
            <a:off x="1311963" y="2035277"/>
            <a:ext cx="6902247" cy="244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77" t="6129" r="3510" b="7935"/>
          <a:stretch/>
        </p:blipFill>
        <p:spPr>
          <a:xfrm>
            <a:off x="914402" y="1977991"/>
            <a:ext cx="7174932" cy="2645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58976" y="479157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Рабочий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21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57" y="2274154"/>
            <a:ext cx="8361124" cy="2480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Уловка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39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87" t="13690" r="5564" b="17492"/>
          <a:stretch/>
        </p:blipFill>
        <p:spPr>
          <a:xfrm>
            <a:off x="811081" y="2077065"/>
            <a:ext cx="7904011" cy="2677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Хомяк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52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645" y="1332424"/>
            <a:ext cx="7418720" cy="38885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5545" y="5383163"/>
            <a:ext cx="5524920" cy="1607574"/>
          </a:xfrm>
          <a:prstGeom prst="rect">
            <a:avLst/>
          </a:prstGeom>
          <a:noFill/>
          <a:effectLst>
            <a:glow rad="304800">
              <a:schemeClr val="accent4">
                <a:satMod val="175000"/>
                <a:alpha val="40000"/>
              </a:schemeClr>
            </a:glow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CC0000"/>
                </a:solidFill>
                <a:effectLst/>
              </a:rPr>
              <a:t>МОЛОДЦЫ!!!</a:t>
            </a:r>
            <a:endParaRPr lang="ru-RU" sz="9600" b="1" cap="none" spc="0" dirty="0">
              <a:ln/>
              <a:solidFill>
                <a:srgbClr val="CC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8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99" t="4383" r="3081" b="6375"/>
          <a:stretch/>
        </p:blipFill>
        <p:spPr>
          <a:xfrm>
            <a:off x="1293711" y="1887794"/>
            <a:ext cx="6463941" cy="3406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84781" y="5400089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Трамвай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1040" y="5125065"/>
            <a:ext cx="1059135" cy="163707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9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591" t="7048" r="7762" b="6425"/>
          <a:stretch/>
        </p:blipFill>
        <p:spPr>
          <a:xfrm>
            <a:off x="280773" y="2109019"/>
            <a:ext cx="5146633" cy="4173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4709" y="360598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9563" y="305024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77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69" t="6220" r="5485" b="6117"/>
          <a:stretch/>
        </p:blipFill>
        <p:spPr>
          <a:xfrm>
            <a:off x="1238864" y="1873045"/>
            <a:ext cx="6695767" cy="3170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62311" y="526517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Польша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9803" y="4837471"/>
            <a:ext cx="1174295" cy="18150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3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5" y="2176161"/>
            <a:ext cx="5451525" cy="4372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52653" y="373705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Подошва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2542" y="305024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1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77</Words>
  <Application>Microsoft Office PowerPoint</Application>
  <PresentationFormat>Произвольный</PresentationFormat>
  <Paragraphs>63</Paragraphs>
  <Slides>59</Slides>
  <Notes>0</Notes>
  <HiddenSlides>56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  «Страна ребусов» 1 часть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asus</cp:lastModifiedBy>
  <cp:revision>57</cp:revision>
  <dcterms:created xsi:type="dcterms:W3CDTF">2014-12-23T03:11:10Z</dcterms:created>
  <dcterms:modified xsi:type="dcterms:W3CDTF">2020-11-16T21:27:46Z</dcterms:modified>
</cp:coreProperties>
</file>