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9" r:id="rId11"/>
    <p:sldId id="265" r:id="rId12"/>
    <p:sldId id="275" r:id="rId13"/>
    <p:sldId id="272" r:id="rId14"/>
    <p:sldId id="274" r:id="rId15"/>
    <p:sldId id="266" r:id="rId16"/>
    <p:sldId id="267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764DA5-CD3D-4590-A511-FCD3BC7A793E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16AA21-1863-4931-97CB-99D0A168701B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882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720" y="594360"/>
            <a:ext cx="10027920" cy="2514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Презентация Внеклассного мероприятия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Математический КВН.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«Клуб весёлых и находчивых»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4560" y="3764281"/>
            <a:ext cx="5669280" cy="2712719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just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 курса</a:t>
            </a:r>
          </a:p>
          <a:p>
            <a:pPr algn="just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44.02.02.</a:t>
            </a:r>
          </a:p>
          <a:p>
            <a:pPr algn="just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«Преподавание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младших классах»</a:t>
            </a:r>
          </a:p>
          <a:p>
            <a:pPr algn="just"/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Голованова Ксения Валерьевна </a:t>
            </a:r>
            <a:endParaRPr lang="ru-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76400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Конкурс «Угадай знак»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half" idx="1"/>
          </p:nvPr>
        </p:nvSpPr>
        <p:spPr>
          <a:xfrm>
            <a:off x="300842" y="2093976"/>
            <a:ext cx="5351813" cy="4309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              </a:t>
            </a:r>
            <a:r>
              <a:rPr lang="ru-RU" sz="2800" dirty="0" smtClean="0">
                <a:latin typeface="Arial Black" panose="020B0A04020102020204" pitchFamily="34" charset="0"/>
              </a:rPr>
              <a:t>1 команда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6205925" y="2093976"/>
            <a:ext cx="5692241" cy="4078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2 команда</a:t>
            </a:r>
            <a:endParaRPr lang="ru-RU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205926" y="973777"/>
            <a:ext cx="0" cy="3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9977" y="1801090"/>
            <a:ext cx="3853543" cy="535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0037" y="1656111"/>
            <a:ext cx="3904017" cy="56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                        </a:t>
            </a:r>
            <a:r>
              <a:rPr lang="ru-RU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Блиц-турнир</a:t>
            </a:r>
            <a:endParaRPr lang="ru-RU" sz="5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644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Пара лошадей пробежали 20 км. Сколько километров пробежала каждая лошадь? </a:t>
            </a:r>
          </a:p>
          <a:p>
            <a:pPr>
              <a:buFontTx/>
              <a:buChar char="-"/>
            </a:pPr>
            <a:r>
              <a:rPr lang="ru-RU" sz="2400" dirty="0" smtClean="0"/>
              <a:t>На складе было пять цистерн с горючим по шесть тонн в каждой. Из двух цистерн горючего взяли. Сколько цистерн осталось? </a:t>
            </a:r>
          </a:p>
          <a:p>
            <a:pPr>
              <a:buFontTx/>
              <a:buChar char="-"/>
            </a:pPr>
            <a:r>
              <a:rPr lang="ru-RU" sz="2400" dirty="0" smtClean="0"/>
              <a:t>Самолет летит от Москвы до Санкт-Петербурга один час, а обратно из Санкт-Петербурга 60 минут. Почему такая разница?</a:t>
            </a:r>
          </a:p>
          <a:p>
            <a:pPr>
              <a:buFontTx/>
              <a:buChar char="-"/>
            </a:pPr>
            <a:r>
              <a:rPr lang="ru-RU" sz="2400" dirty="0" smtClean="0"/>
              <a:t>Если в 11 часов ночи идет дождь, может ли через 48 часов быть солнечная погода?</a:t>
            </a:r>
          </a:p>
          <a:p>
            <a:pPr>
              <a:buFontTx/>
              <a:buChar char="-"/>
            </a:pPr>
            <a:r>
              <a:rPr lang="ru-RU" sz="2400" dirty="0" smtClean="0"/>
              <a:t>Сколько концов у десяти? </a:t>
            </a:r>
          </a:p>
        </p:txBody>
      </p:sp>
    </p:spTree>
    <p:extLst>
      <p:ext uri="{BB962C8B-B14F-4D97-AF65-F5344CB8AC3E}">
        <p14:creationId xmlns:p14="http://schemas.microsoft.com/office/powerpoint/2010/main" val="20362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628968"/>
            <a:ext cx="5562600" cy="4173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06" y="2339439"/>
            <a:ext cx="5771406" cy="43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           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«Конкурс капитанов»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Применяя знаки действий и скобки, напишите число 3 четырьмя двойками.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Решите задачу. В начале прошлого века из Петербурга в Москву ездили на лошадях. Путешествие продолжалось 8 суток. Теперь на поезде это расстояние проезжают за 8 часов. Во сколько раз сократилось время поездки?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 примере 36:6+3*2 поставьте скобки так, чтобы получилось три.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Начерти по разному прямоугольники площадью 4 см.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68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51" y="2208811"/>
            <a:ext cx="5894119" cy="4420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2" y="679268"/>
            <a:ext cx="5894119" cy="4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28373"/>
            <a:ext cx="10058400" cy="1456587"/>
          </a:xfrm>
        </p:spPr>
        <p:txBody>
          <a:bodyPr/>
          <a:lstStyle/>
          <a:p>
            <a:r>
              <a:rPr lang="ru-RU" dirty="0" smtClean="0"/>
              <a:t>                                               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Аукцион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2" y="2182288"/>
            <a:ext cx="5778789" cy="43404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48" y="2182289"/>
            <a:ext cx="5787242" cy="43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70688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       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«Волшебный конкурс» 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0" y="2334656"/>
            <a:ext cx="5401733" cy="40513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25" y="2348347"/>
            <a:ext cx="5383479" cy="40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06878"/>
            <a:ext cx="10058400" cy="1630482"/>
          </a:xfrm>
        </p:spPr>
        <p:txBody>
          <a:bodyPr>
            <a:normAutofit/>
          </a:bodyPr>
          <a:lstStyle/>
          <a:p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Подведение 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итогов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08166"/>
            <a:ext cx="10058400" cy="4664034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Что нового вы узнали?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Понравилось </a:t>
            </a:r>
            <a:r>
              <a:rPr lang="ru-RU" sz="2400" dirty="0">
                <a:solidFill>
                  <a:schemeClr val="tx1"/>
                </a:solidFill>
              </a:rPr>
              <a:t>ли вам </a:t>
            </a:r>
            <a:r>
              <a:rPr lang="ru-RU" sz="2400" dirty="0" smtClean="0">
                <a:solidFill>
                  <a:schemeClr val="tx1"/>
                </a:solidFill>
              </a:rPr>
              <a:t>мероприятие, чем понравилось? Почему не понравилось?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Было ли вам интересно?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3783282" y="5114688"/>
            <a:ext cx="685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ВРУЧЕНИЕ </a:t>
            </a:r>
            <a:r>
              <a:rPr lang="ru-RU" sz="3200" dirty="0" smtClean="0"/>
              <a:t>ПАМЯТНЫХ ПОДАРКОВ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13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-278296"/>
            <a:ext cx="10058400" cy="1924216"/>
          </a:xfrm>
        </p:spPr>
        <p:txBody>
          <a:bodyPr>
            <a:normAutofit/>
          </a:bodyPr>
          <a:lstStyle/>
          <a:p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Рефлексия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14" y="1959429"/>
            <a:ext cx="4770782" cy="4651865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ГРУСТНЫЙ</a:t>
            </a:r>
            <a:r>
              <a:rPr lang="ru-RU" sz="3600" dirty="0" smtClean="0"/>
              <a:t>-  </a:t>
            </a:r>
            <a:r>
              <a:rPr lang="ru-RU" sz="3600" dirty="0" smtClean="0"/>
              <a:t>мне не понравилось, было скучно, ничего нового не узнал</a:t>
            </a:r>
          </a:p>
          <a:p>
            <a:r>
              <a:rPr lang="ru-RU" sz="3600" b="1" i="1" dirty="0" smtClean="0"/>
              <a:t>ВЕСЕЛЫЙ</a:t>
            </a:r>
            <a:r>
              <a:rPr lang="ru-RU" sz="3600" dirty="0" smtClean="0"/>
              <a:t>– </a:t>
            </a:r>
            <a:r>
              <a:rPr lang="ru-RU" sz="3600" dirty="0" smtClean="0"/>
              <a:t>мне было интересно! Я узнал много </a:t>
            </a:r>
            <a:r>
              <a:rPr lang="ru-RU" sz="3600" dirty="0" smtClean="0"/>
              <a:t>нового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8605" y="1956907"/>
            <a:ext cx="4833190" cy="48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Цель мероприятия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022" y="2200621"/>
            <a:ext cx="6997872" cy="40507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dirty="0" smtClean="0"/>
              <a:t>Активизация познавательной деятельности обучающихся на внеклассном мероприятии по математике.</a:t>
            </a:r>
            <a:endParaRPr lang="ru-RU" sz="4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211">
            <a:off x="8248539" y="2236585"/>
            <a:ext cx="3059345" cy="38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 мероприятия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766" y="2121407"/>
            <a:ext cx="8253351" cy="450799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/>
              <a:t>Повышать интерес учащихся математике;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/>
              <a:t>Закрепление знания математических терминов, умения выполнять вычислительные действия на изученные случаи умножения, деления, вычитания и сложения;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/>
              <a:t>Способствовать развитию логического мышления, речи, памяти, внимания;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/>
              <a:t>Развивать у учащихся коммуникативные компетентности (культуру общения, умения работать в группах);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dirty="0" smtClean="0"/>
              <a:t>Воспитывать дружеские взаимоотношения, выручку, желание помочь друзьям по команде.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200" i="1" dirty="0" smtClean="0"/>
          </a:p>
        </p:txBody>
      </p:sp>
      <p:pic>
        <p:nvPicPr>
          <p:cNvPr id="5" name="Рисунок 4" descr="pointing_at_clipboard_PA_500_clr_41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9925">
            <a:off x="8448154" y="1737350"/>
            <a:ext cx="3009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54380"/>
            <a:ext cx="10058400" cy="1579418"/>
          </a:xfrm>
        </p:spPr>
        <p:txBody>
          <a:bodyPr>
            <a:normAutofit/>
          </a:bodyPr>
          <a:lstStyle/>
          <a:p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Ход мероприятия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392" y="2042160"/>
            <a:ext cx="11471564" cy="481583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Приветствие;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>
                <a:solidFill>
                  <a:schemeClr val="tx1"/>
                </a:solidFill>
              </a:rPr>
              <a:t>Деление на команды, выбор </a:t>
            </a:r>
            <a:r>
              <a:rPr lang="ru-RU" sz="2200" i="1" dirty="0" smtClean="0">
                <a:solidFill>
                  <a:schemeClr val="tx1"/>
                </a:solidFill>
              </a:rPr>
              <a:t>капитана;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Разминка;</a:t>
            </a:r>
            <a:endParaRPr lang="ru-RU" sz="2200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Конкурс </a:t>
            </a:r>
            <a:r>
              <a:rPr lang="ru-RU" sz="2200" i="1" dirty="0" smtClean="0">
                <a:solidFill>
                  <a:schemeClr val="tx1"/>
                </a:solidFill>
              </a:rPr>
              <a:t>«Задачи в стихах»;</a:t>
            </a:r>
            <a:endParaRPr lang="ru-RU" sz="2200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Конкурс </a:t>
            </a:r>
            <a:r>
              <a:rPr lang="ru-RU" sz="2200" i="1" dirty="0" smtClean="0">
                <a:solidFill>
                  <a:schemeClr val="tx1"/>
                </a:solidFill>
              </a:rPr>
              <a:t>«Пословицы с секретом»;</a:t>
            </a:r>
            <a:endParaRPr lang="ru-RU" sz="2200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Конкурс </a:t>
            </a:r>
            <a:r>
              <a:rPr lang="ru-RU" sz="2200" i="1" dirty="0" smtClean="0">
                <a:solidFill>
                  <a:schemeClr val="tx1"/>
                </a:solidFill>
              </a:rPr>
              <a:t>«Угадай знак»;</a:t>
            </a:r>
            <a:endParaRPr lang="ru-RU" sz="2200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Блиц-турнир</a:t>
            </a:r>
            <a:r>
              <a:rPr lang="ru-RU" sz="2200" i="1" dirty="0" smtClean="0">
                <a:solidFill>
                  <a:schemeClr val="tx1"/>
                </a:solidFill>
              </a:rPr>
              <a:t>;</a:t>
            </a:r>
            <a:endParaRPr lang="ru-RU" sz="2200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«Конкурс капитанов</a:t>
            </a:r>
            <a:r>
              <a:rPr lang="ru-RU" sz="2200" i="1" dirty="0" smtClean="0">
                <a:solidFill>
                  <a:schemeClr val="tx1"/>
                </a:solidFill>
              </a:rPr>
              <a:t>»;</a:t>
            </a:r>
            <a:endParaRPr lang="ru-RU" sz="2200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Аукцион;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«Волшебный конкурс»;</a:t>
            </a:r>
            <a:endParaRPr lang="ru-RU" sz="2200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Подведение итогов, выявление победителя;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Вручение подарка классу;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1"/>
                </a:solidFill>
              </a:rPr>
              <a:t>Рефлексия.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 descr="786761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144" y="1448098"/>
            <a:ext cx="3086170" cy="51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92766"/>
            <a:ext cx="10058400" cy="1553154"/>
          </a:xfrm>
        </p:spPr>
        <p:txBody>
          <a:bodyPr>
            <a:normAutofit/>
          </a:bodyPr>
          <a:lstStyle/>
          <a:p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Приветствие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768" y="1978904"/>
            <a:ext cx="4487804" cy="40507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Добрый день! Меня зовут Ксения Валерьевна. Улыбнитесь, мысленно пожелайте друг другу мира, добра. Пожелайте успеха друг другу в проведении этого мероприятия.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88" y="1978904"/>
            <a:ext cx="6107874" cy="45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777" y="225631"/>
            <a:ext cx="10058400" cy="1435529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Деление 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команды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158" y="2181640"/>
            <a:ext cx="2434442" cy="628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smtClean="0"/>
              <a:t>Круг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93033" y="2181639"/>
            <a:ext cx="2612571" cy="628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smtClean="0"/>
              <a:t>Квадрат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40379" y="1365662"/>
            <a:ext cx="1840675" cy="700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867403" y="1398096"/>
            <a:ext cx="1531915" cy="668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91" y="2925919"/>
            <a:ext cx="5122225" cy="3841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925919"/>
            <a:ext cx="5122225" cy="38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7791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            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Разминка</a:t>
            </a:r>
            <a:endParaRPr lang="ru-RU" sz="60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1 команде:</a:t>
            </a:r>
          </a:p>
          <a:p>
            <a:pPr marL="0" indent="0">
              <a:buNone/>
            </a:pPr>
            <a:r>
              <a:rPr lang="ru-RU" sz="2400" dirty="0" smtClean="0"/>
              <a:t>-Запись числа 100 состоит из трех букв и трех цифр. Найдите еще число, в записи которого количество букв равно количеству цифр.</a:t>
            </a:r>
          </a:p>
          <a:p>
            <a:pPr marL="0" indent="0">
              <a:buNone/>
            </a:pPr>
            <a:r>
              <a:rPr lang="ru-RU" sz="2400" dirty="0" smtClean="0"/>
              <a:t>-Из куска ткани длиной 10 метров скроили наволочку, отрезая по 2 метра на каждую. Сколько получилось наволочек и сколько сделали разрезов?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2 команде:</a:t>
            </a:r>
          </a:p>
          <a:p>
            <a:pPr marL="0" indent="0">
              <a:buNone/>
            </a:pPr>
            <a:r>
              <a:rPr lang="ru-RU" sz="2400" dirty="0" smtClean="0"/>
              <a:t>-Может ли частное равняться делимому? </a:t>
            </a:r>
          </a:p>
          <a:p>
            <a:pPr marL="0" indent="0">
              <a:buNone/>
            </a:pPr>
            <a:r>
              <a:rPr lang="ru-RU" sz="2400" dirty="0" smtClean="0"/>
              <a:t>-Лиса поймала 15 окуней и разложила их в 5 кучек так, что в каждой кучке было разное количество рыб. Попробуйте и вы так разложит.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1482" y="2280061"/>
            <a:ext cx="3760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27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975" y="227127"/>
            <a:ext cx="10058400" cy="1479753"/>
          </a:xfrm>
        </p:spPr>
        <p:txBody>
          <a:bodyPr>
            <a:normAutofit/>
          </a:bodyPr>
          <a:lstStyle/>
          <a:p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Конкурс «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Задачи в стихах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  <a:endParaRPr lang="ru-RU" sz="60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Мы только с парохода,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Мы только из похода-                                                                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Одиннадцать недель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Гостили на воде.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 сколько это дней?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Считай-ка поскорей!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846376" y="4701811"/>
            <a:ext cx="3570288" cy="1945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зоопарке он стоял,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Обезьянок всех считал.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Две играли на песке,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Три уселись на доске,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 двенадцать спинки грели.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Сосчитать вы всех успели?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273" y="2968831"/>
            <a:ext cx="325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	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63797"/>
            <a:ext cx="5185559" cy="38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0"/>
            <a:ext cx="11768446" cy="153924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</a:t>
            </a:r>
            <a:r>
              <a:rPr lang="ru-RU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Конкурс «Пословицы с секретом»</a:t>
            </a:r>
            <a:endParaRPr lang="ru-RU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13" y="1662545"/>
            <a:ext cx="5011388" cy="49876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О силе коллектива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Об оправданиях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О взаимоотношении друзей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О внимательности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901538"/>
            <a:ext cx="6331525" cy="47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399</TotalTime>
  <Words>540</Words>
  <Application>Microsoft Office PowerPoint</Application>
  <PresentationFormat>Широкоэкранный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Aharoni</vt:lpstr>
      <vt:lpstr>Arial Black</vt:lpstr>
      <vt:lpstr>Corbel</vt:lpstr>
      <vt:lpstr>Gill Sans MT</vt:lpstr>
      <vt:lpstr>Times New Roman</vt:lpstr>
      <vt:lpstr>Wingdings</vt:lpstr>
      <vt:lpstr>Wingdings 2</vt:lpstr>
      <vt:lpstr>Дивиденд</vt:lpstr>
      <vt:lpstr>Презентация Внеклассного мероприятия. Математический КВН. «Клуб весёлых и находчивых»</vt:lpstr>
      <vt:lpstr>Цель мероприятия</vt:lpstr>
      <vt:lpstr>Задачи мероприятия</vt:lpstr>
      <vt:lpstr>Ход мероприятия</vt:lpstr>
      <vt:lpstr>Приветствие</vt:lpstr>
      <vt:lpstr>                  Деление на команды</vt:lpstr>
      <vt:lpstr>                    Разминка</vt:lpstr>
      <vt:lpstr>  Конкурс «Задачи в стихах»</vt:lpstr>
      <vt:lpstr>          Конкурс «Пословицы с секретом»</vt:lpstr>
      <vt:lpstr>Конкурс «Угадай знак»</vt:lpstr>
      <vt:lpstr>                        Блиц-турнир</vt:lpstr>
      <vt:lpstr>Презентация PowerPoint</vt:lpstr>
      <vt:lpstr>           «Конкурс капитанов»</vt:lpstr>
      <vt:lpstr>Презентация PowerPoint</vt:lpstr>
      <vt:lpstr>                                               Аукцион</vt:lpstr>
      <vt:lpstr>       «Волшебный конкурс» </vt:lpstr>
      <vt:lpstr>          Подведение итогов</vt:lpstr>
      <vt:lpstr>                  Рефлексия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Внеклассного мероприятия « Мы – Грамотеи»</dc:title>
  <dc:creator>Татьяна Морозова</dc:creator>
  <cp:lastModifiedBy>Татьяна Морозова</cp:lastModifiedBy>
  <cp:revision>40</cp:revision>
  <dcterms:created xsi:type="dcterms:W3CDTF">2018-12-05T18:50:32Z</dcterms:created>
  <dcterms:modified xsi:type="dcterms:W3CDTF">2018-12-11T22:19:32Z</dcterms:modified>
</cp:coreProperties>
</file>