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0" r:id="rId3"/>
    <p:sldId id="261" r:id="rId4"/>
    <p:sldId id="269" r:id="rId5"/>
    <p:sldId id="263" r:id="rId6"/>
    <p:sldId id="264" r:id="rId7"/>
    <p:sldId id="265" r:id="rId8"/>
    <p:sldId id="266" r:id="rId9"/>
    <p:sldId id="267" r:id="rId10"/>
    <p:sldId id="262" r:id="rId11"/>
    <p:sldId id="270" r:id="rId12"/>
    <p:sldId id="273" r:id="rId13"/>
    <p:sldId id="272" r:id="rId14"/>
    <p:sldId id="271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103A0-6CA2-4BF3-B854-F178EB47C897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E301F-6095-4437-B480-E41DCCDE4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09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E301F-6095-4437-B480-E41DCCDE40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66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2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39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51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69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69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80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27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017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33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400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480B-1DC7-479C-B594-2D13DE92AC46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E23C-AFF9-41A3-A453-6D719114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1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992" y="3523873"/>
            <a:ext cx="23004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вощ»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2186" y="1400215"/>
            <a:ext cx="2857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</a:t>
            </a:r>
          </a:p>
          <a:p>
            <a:pPr algn="ctr"/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развлечения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411634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7" y="112474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Над землёй - трава,</a:t>
            </a:r>
          </a:p>
          <a:p>
            <a:r>
              <a:rPr lang="ru-RU" sz="3200" dirty="0" smtClean="0"/>
              <a:t>Под землёй -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ордовая голова.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31009" y="3329462"/>
            <a:ext cx="1923493" cy="1991738"/>
            <a:chOff x="4641714" y="3329462"/>
            <a:chExt cx="1923493" cy="1991738"/>
          </a:xfrm>
        </p:grpSpPr>
        <p:pic>
          <p:nvPicPr>
            <p:cNvPr id="1026" name="Picture 2" descr="C:\Documents and Settings\Admin\Рабочий стол\0_9484c_eca0a5e7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714" y="3329462"/>
              <a:ext cx="1923493" cy="159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65875" y="4859535"/>
              <a:ext cx="106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свекла</a:t>
              </a:r>
              <a:endParaRPr lang="ru-RU" sz="2400" dirty="0"/>
            </a:p>
          </p:txBody>
        </p:sp>
      </p:grp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92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6" y="1124744"/>
            <a:ext cx="4244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Кругла, а не месяц,</a:t>
            </a:r>
          </a:p>
          <a:p>
            <a:r>
              <a:rPr lang="ru-RU" sz="3200" dirty="0"/>
              <a:t>Желта, а не масло,</a:t>
            </a:r>
          </a:p>
          <a:p>
            <a:r>
              <a:rPr lang="ru-RU" sz="3200" dirty="0"/>
              <a:t>Сладка, а не сахар,</a:t>
            </a:r>
          </a:p>
          <a:p>
            <a:r>
              <a:rPr lang="ru-RU" sz="3200" dirty="0"/>
              <a:t>С хвостом, а не мышь.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695394" y="3186847"/>
            <a:ext cx="1771650" cy="2277242"/>
            <a:chOff x="4695394" y="3186847"/>
            <a:chExt cx="1771650" cy="2277242"/>
          </a:xfrm>
        </p:grpSpPr>
        <p:pic>
          <p:nvPicPr>
            <p:cNvPr id="1026" name="Picture 2" descr="C:\Documents and Settings\Admin\Рабочий стол\img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94" y="3186847"/>
              <a:ext cx="1771650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11073" y="5002424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репа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5932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7" y="112474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Наш лиловый господин </a:t>
            </a:r>
          </a:p>
          <a:p>
            <a:r>
              <a:rPr lang="ru-RU" sz="2800" dirty="0"/>
              <a:t>Среди овощей один. </a:t>
            </a:r>
          </a:p>
          <a:p>
            <a:r>
              <a:rPr lang="ru-RU" sz="2800" dirty="0"/>
              <a:t>Он французский </a:t>
            </a:r>
            <a:endParaRPr lang="en-US" sz="2800" dirty="0" smtClean="0"/>
          </a:p>
          <a:p>
            <a:r>
              <a:rPr lang="ru-RU" sz="2800" dirty="0" smtClean="0"/>
              <a:t>Граф </a:t>
            </a:r>
            <a:r>
              <a:rPr lang="ru-RU" sz="2800" dirty="0"/>
              <a:t>Де Жан </a:t>
            </a:r>
          </a:p>
          <a:p>
            <a:r>
              <a:rPr lang="ru-RU" sz="2800" dirty="0"/>
              <a:t>А по-русски - 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3068960"/>
            <a:ext cx="2385837" cy="2552533"/>
            <a:chOff x="4427984" y="3068960"/>
            <a:chExt cx="2385837" cy="2552533"/>
          </a:xfrm>
        </p:grpSpPr>
        <p:pic>
          <p:nvPicPr>
            <p:cNvPr id="1026" name="Picture 2" descr="C:\Documents and Settings\Admin\Рабочий стол\овощи\баклажа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068960"/>
              <a:ext cx="2385837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076056" y="5159828"/>
              <a:ext cx="1461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баклажан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15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6" y="1268760"/>
            <a:ext cx="4244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Маленький и горький, </a:t>
            </a:r>
            <a:endParaRPr lang="ru-RU" sz="3200" dirty="0" smtClean="0"/>
          </a:p>
          <a:p>
            <a:r>
              <a:rPr lang="ru-RU" sz="3200" dirty="0" smtClean="0"/>
              <a:t>Луку – брат.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95394" y="3480826"/>
            <a:ext cx="1843984" cy="1985839"/>
            <a:chOff x="4695394" y="3480826"/>
            <a:chExt cx="1843984" cy="1985839"/>
          </a:xfrm>
        </p:grpSpPr>
        <p:pic>
          <p:nvPicPr>
            <p:cNvPr id="3074" name="Picture 2" descr="C:\Documents and Settings\Admin\Рабочий стол\0_94850_fb199a50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394" y="3480826"/>
              <a:ext cx="1843984" cy="142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48063" y="5005000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чеснок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72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6" y="175501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157" y="126876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огороде </a:t>
            </a:r>
            <a:r>
              <a:rPr lang="ru-RU" sz="3200" dirty="0" smtClean="0"/>
              <a:t>хоть </a:t>
            </a:r>
            <a:r>
              <a:rPr lang="ru-RU" sz="3200" dirty="0"/>
              <a:t>росла,</a:t>
            </a:r>
          </a:p>
          <a:p>
            <a:r>
              <a:rPr lang="ru-RU" sz="3200" dirty="0"/>
              <a:t>Знает ноты </a:t>
            </a:r>
            <a:r>
              <a:rPr lang="ru-RU" sz="3200" dirty="0" smtClean="0"/>
              <a:t>соль </a:t>
            </a:r>
            <a:r>
              <a:rPr lang="ru-RU" sz="3200" dirty="0"/>
              <a:t>и </a:t>
            </a:r>
            <a:r>
              <a:rPr lang="ru-RU" sz="3200" dirty="0" smtClean="0"/>
              <a:t>фа.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427984" y="3284985"/>
            <a:ext cx="2335758" cy="2057970"/>
            <a:chOff x="4427984" y="3284985"/>
            <a:chExt cx="2335758" cy="2057970"/>
          </a:xfrm>
        </p:grpSpPr>
        <p:pic>
          <p:nvPicPr>
            <p:cNvPr id="1026" name="Picture 2" descr="C:\Documents and Settings\Admin\Рабочий стол\imag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284985"/>
              <a:ext cx="2335758" cy="1827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39909" y="4881290"/>
              <a:ext cx="1111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фасоль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0476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6" y="175501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157" y="12687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Щёлк! </a:t>
            </a:r>
            <a:endParaRPr lang="ru-RU" sz="3200" dirty="0" smtClean="0"/>
          </a:p>
          <a:p>
            <a:r>
              <a:rPr lang="ru-RU" sz="3200" dirty="0" smtClean="0"/>
              <a:t>Стручок </a:t>
            </a:r>
            <a:r>
              <a:rPr lang="ru-RU" sz="3200" dirty="0"/>
              <a:t>раскрылся!</a:t>
            </a:r>
          </a:p>
          <a:p>
            <a:r>
              <a:rPr lang="ru-RU" sz="3200" dirty="0"/>
              <a:t>Ох! И рассыпался...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67064" y="3451865"/>
            <a:ext cx="2637656" cy="2126342"/>
            <a:chOff x="4567064" y="3451865"/>
            <a:chExt cx="2637656" cy="2126342"/>
          </a:xfrm>
        </p:grpSpPr>
        <p:pic>
          <p:nvPicPr>
            <p:cNvPr id="1026" name="Picture 2" descr="C:\Documents and Settings\Admin\Рабочий стол\101183206_marilou_funnygarden_p04__33_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064" y="3451865"/>
              <a:ext cx="2637656" cy="16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98226" y="5116542"/>
              <a:ext cx="901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горох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66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76" y="175501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6060" y="1094772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Он </a:t>
            </a:r>
            <a:r>
              <a:rPr lang="ru-RU" sz="2800" dirty="0" smtClean="0"/>
              <a:t>бывает</a:t>
            </a:r>
            <a:r>
              <a:rPr lang="en-US" sz="2800" dirty="0" smtClean="0"/>
              <a:t> </a:t>
            </a:r>
            <a:r>
              <a:rPr lang="ru-RU" sz="2800" dirty="0" smtClean="0"/>
              <a:t>разный </a:t>
            </a:r>
            <a:endParaRPr lang="ru-RU" sz="2800" dirty="0"/>
          </a:p>
          <a:p>
            <a:r>
              <a:rPr lang="ru-RU" sz="2800" dirty="0" smtClean="0"/>
              <a:t>Ж</a:t>
            </a:r>
            <a:r>
              <a:rPr lang="ru-RU" sz="2800" dirty="0"/>
              <a:t>ё</a:t>
            </a:r>
            <a:r>
              <a:rPr lang="ru-RU" sz="2800" dirty="0" smtClean="0"/>
              <a:t>лтый</a:t>
            </a:r>
            <a:r>
              <a:rPr lang="ru-RU" sz="2800" dirty="0"/>
              <a:t>, травяной и красный.</a:t>
            </a:r>
          </a:p>
          <a:p>
            <a:r>
              <a:rPr lang="ru-RU" sz="2800" dirty="0"/>
              <a:t>То он жгучий, то он </a:t>
            </a:r>
            <a:r>
              <a:rPr lang="ru-RU" sz="2800" dirty="0" smtClean="0"/>
              <a:t>сладкий,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     А </a:t>
            </a:r>
            <a:r>
              <a:rPr lang="ru-RU" sz="2800" dirty="0"/>
              <a:t>на кухне </a:t>
            </a:r>
            <a:r>
              <a:rPr lang="ru-RU" sz="2800" dirty="0" smtClean="0"/>
              <a:t>–</a:t>
            </a:r>
          </a:p>
          <a:p>
            <a:r>
              <a:rPr lang="ru-RU" sz="2800" dirty="0" smtClean="0"/>
              <a:t>             Глава специй!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08305" y="3230944"/>
            <a:ext cx="1816442" cy="2369021"/>
            <a:chOff x="4708305" y="3230944"/>
            <a:chExt cx="1816442" cy="2369021"/>
          </a:xfrm>
        </p:grpSpPr>
        <p:sp>
          <p:nvSpPr>
            <p:cNvPr id="3" name="TextBox 2"/>
            <p:cNvSpPr txBox="1"/>
            <p:nvPr/>
          </p:nvSpPr>
          <p:spPr>
            <a:xfrm>
              <a:off x="5067593" y="5138300"/>
              <a:ext cx="981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перец</a:t>
              </a:r>
              <a:endParaRPr lang="ru-RU" sz="2400" dirty="0"/>
            </a:p>
          </p:txBody>
        </p:sp>
        <p:pic>
          <p:nvPicPr>
            <p:cNvPr id="4098" name="Picture 2" descr="C:\Documents and Settings\Admin\Рабочий стол\0_94841_8bba7012_S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305" y="3230944"/>
              <a:ext cx="1816442" cy="1944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6876256" y="6084004"/>
            <a:ext cx="398198" cy="461665"/>
          </a:xfrm>
          <a:prstGeom prst="actionButtonHome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7" y="980728"/>
            <a:ext cx="36688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Щ</a:t>
            </a:r>
            <a:r>
              <a:rPr lang="ru-RU" sz="2800" dirty="0"/>
              <a:t>ё</a:t>
            </a:r>
            <a:r>
              <a:rPr lang="ru-RU" sz="2800" dirty="0" smtClean="0"/>
              <a:t>ки розовые, </a:t>
            </a:r>
            <a:endParaRPr lang="en-US" sz="2800" dirty="0" smtClean="0"/>
          </a:p>
          <a:p>
            <a:r>
              <a:rPr lang="ru-RU" sz="2800" dirty="0"/>
              <a:t>Н</a:t>
            </a:r>
            <a:r>
              <a:rPr lang="ru-RU" sz="2800" dirty="0" smtClean="0"/>
              <a:t>ос белый,</a:t>
            </a:r>
          </a:p>
          <a:p>
            <a:r>
              <a:rPr lang="ru-RU" sz="2800" dirty="0" smtClean="0"/>
              <a:t>В темноте сижу </a:t>
            </a:r>
            <a:endParaRPr lang="en-US" sz="2800" dirty="0" smtClean="0"/>
          </a:p>
          <a:p>
            <a:r>
              <a:rPr lang="ru-RU" sz="2800" dirty="0"/>
              <a:t>Д</a:t>
            </a:r>
            <a:r>
              <a:rPr lang="ru-RU" sz="2800" dirty="0" smtClean="0"/>
              <a:t>ень целый.</a:t>
            </a:r>
          </a:p>
          <a:p>
            <a:r>
              <a:rPr lang="ru-RU" sz="2800" dirty="0" smtClean="0"/>
              <a:t>А рубашка зелена,</a:t>
            </a:r>
          </a:p>
          <a:p>
            <a:r>
              <a:rPr lang="ru-RU" sz="2800" dirty="0" smtClean="0"/>
              <a:t>Вся на солнышке она.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658173" y="3136422"/>
            <a:ext cx="1800200" cy="2139671"/>
            <a:chOff x="4572000" y="3140968"/>
            <a:chExt cx="1928201" cy="2370504"/>
          </a:xfrm>
        </p:grpSpPr>
        <p:pic>
          <p:nvPicPr>
            <p:cNvPr id="8194" name="Picture 2" descr="C:\Documents and Settings\Admin\Рабочий стол\овощи\редис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140968"/>
              <a:ext cx="1928201" cy="194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50243" y="5049807"/>
              <a:ext cx="12499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редиска</a:t>
              </a:r>
              <a:endParaRPr lang="ru-RU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23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106" y="1124744"/>
            <a:ext cx="4460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огороде - жёлтый мяч,</a:t>
            </a:r>
          </a:p>
          <a:p>
            <a:r>
              <a:rPr lang="ru-RU" sz="2800" dirty="0" smtClean="0"/>
              <a:t>Только не бежит он вскачь,</a:t>
            </a:r>
          </a:p>
          <a:p>
            <a:r>
              <a:rPr lang="ru-RU" sz="2800" dirty="0" smtClean="0"/>
              <a:t>Он как полная луна,</a:t>
            </a:r>
          </a:p>
          <a:p>
            <a:r>
              <a:rPr lang="ru-RU" sz="2800" dirty="0" smtClean="0"/>
              <a:t>Вкусные в нём семена.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80317" y="3140968"/>
            <a:ext cx="2202874" cy="2433706"/>
            <a:chOff x="4580317" y="3140968"/>
            <a:chExt cx="2202874" cy="2433706"/>
          </a:xfrm>
        </p:grpSpPr>
        <p:pic>
          <p:nvPicPr>
            <p:cNvPr id="1026" name="Picture 2" descr="C:\Documents and Settings\Admin\Рабочий стол\1874576-321a7a51095187a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0317" y="3140968"/>
              <a:ext cx="2202874" cy="220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72917" y="5113009"/>
              <a:ext cx="946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тыква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087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980728"/>
            <a:ext cx="35097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Как на нашей грядке</a:t>
            </a:r>
          </a:p>
          <a:p>
            <a:r>
              <a:rPr lang="ru-RU" sz="2800" dirty="0"/>
              <a:t>Выросли </a:t>
            </a:r>
            <a:r>
              <a:rPr lang="ru-RU" sz="2800" dirty="0" smtClean="0"/>
              <a:t>загадки</a:t>
            </a:r>
            <a:r>
              <a:rPr lang="en-US" sz="2800" dirty="0"/>
              <a:t>.</a:t>
            </a:r>
            <a:endParaRPr lang="ru-RU" sz="2800" dirty="0"/>
          </a:p>
          <a:p>
            <a:r>
              <a:rPr lang="ru-RU" sz="2800" dirty="0"/>
              <a:t>Сочные да крупные,</a:t>
            </a:r>
          </a:p>
          <a:p>
            <a:r>
              <a:rPr lang="ru-RU" sz="2800" dirty="0"/>
              <a:t>Вот такие круглые.</a:t>
            </a:r>
          </a:p>
          <a:p>
            <a:r>
              <a:rPr lang="ru-RU" sz="2800" dirty="0"/>
              <a:t>Летом зеленеют,</a:t>
            </a:r>
          </a:p>
          <a:p>
            <a:r>
              <a:rPr lang="ru-RU" sz="2800" dirty="0"/>
              <a:t>К осени краснеют.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88024" y="3382419"/>
            <a:ext cx="1709936" cy="2198304"/>
            <a:chOff x="4788024" y="3382419"/>
            <a:chExt cx="1709936" cy="2198304"/>
          </a:xfrm>
        </p:grpSpPr>
        <p:pic>
          <p:nvPicPr>
            <p:cNvPr id="7170" name="Picture 2" descr="C:\Documents and Settings\Admin\Рабочий стол\овощи\помидор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382419"/>
              <a:ext cx="1709936" cy="175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10287" y="5119058"/>
              <a:ext cx="13742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помидор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15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32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381" y="1052736"/>
            <a:ext cx="4285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 кудрявый хохолок</a:t>
            </a:r>
          </a:p>
          <a:p>
            <a:r>
              <a:rPr lang="ru-RU" sz="2800" dirty="0" smtClean="0"/>
              <a:t>Лису из норки поволок.</a:t>
            </a:r>
          </a:p>
          <a:p>
            <a:r>
              <a:rPr lang="ru-RU" sz="2800" dirty="0" smtClean="0"/>
              <a:t>На ощупь – 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чень гладкая,</a:t>
            </a:r>
          </a:p>
          <a:p>
            <a:r>
              <a:rPr lang="ru-RU" sz="2800" dirty="0" smtClean="0"/>
              <a:t>На вкус – </a:t>
            </a:r>
            <a:endParaRPr lang="en-US" sz="2800" dirty="0" smtClean="0"/>
          </a:p>
          <a:p>
            <a:r>
              <a:rPr lang="ru-RU" sz="2800" dirty="0" smtClean="0"/>
              <a:t>Как сахар сладкая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355976" y="3140968"/>
            <a:ext cx="2514673" cy="2405880"/>
            <a:chOff x="4355976" y="3140968"/>
            <a:chExt cx="2514673" cy="2405880"/>
          </a:xfrm>
        </p:grpSpPr>
        <p:pic>
          <p:nvPicPr>
            <p:cNvPr id="4098" name="Picture 2" descr="C:\Documents and Settings\Admin\Рабочий стол\овощи\морковь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140968"/>
              <a:ext cx="2514673" cy="2042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90649" y="5085183"/>
              <a:ext cx="1308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морковь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7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32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0137" y="1154629"/>
            <a:ext cx="4035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Чесноку любимый брат,</a:t>
            </a:r>
          </a:p>
          <a:p>
            <a:r>
              <a:rPr lang="ru-RU" sz="2800" dirty="0" smtClean="0"/>
              <a:t>И никто не виноват,</a:t>
            </a:r>
          </a:p>
          <a:p>
            <a:r>
              <a:rPr lang="ru-RU" sz="2800" dirty="0" smtClean="0"/>
              <a:t>Что его кто тронет,</a:t>
            </a:r>
          </a:p>
          <a:p>
            <a:r>
              <a:rPr lang="ru-RU" sz="2800" dirty="0" smtClean="0"/>
              <a:t>Вмиг слезу обронит.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572000" y="2924944"/>
            <a:ext cx="1997968" cy="2771507"/>
            <a:chOff x="4572000" y="2924944"/>
            <a:chExt cx="1997968" cy="2771507"/>
          </a:xfrm>
        </p:grpSpPr>
        <p:pic>
          <p:nvPicPr>
            <p:cNvPr id="3074" name="Picture 2" descr="C:\Documents and Settings\Admin\Рабочий стол\овощи\лук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924944"/>
              <a:ext cx="1997968" cy="2343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259039" y="5234786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лук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94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32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082" y="1052736"/>
            <a:ext cx="4669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Она прячется от солнца</a:t>
            </a:r>
          </a:p>
          <a:p>
            <a:r>
              <a:rPr lang="ru-RU" sz="2800" dirty="0" smtClean="0"/>
              <a:t>Под кустом в глубокой норке,</a:t>
            </a:r>
          </a:p>
          <a:p>
            <a:r>
              <a:rPr lang="ru-RU" sz="2800" dirty="0" smtClean="0"/>
              <a:t>Бурая, не мишка,</a:t>
            </a:r>
          </a:p>
          <a:p>
            <a:r>
              <a:rPr lang="ru-RU" sz="2800" dirty="0" smtClean="0"/>
              <a:t>В норке , но не мышка.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93548" y="3469196"/>
            <a:ext cx="2092629" cy="2248740"/>
            <a:chOff x="4593548" y="3469196"/>
            <a:chExt cx="2092629" cy="2248740"/>
          </a:xfrm>
        </p:grpSpPr>
        <p:pic>
          <p:nvPicPr>
            <p:cNvPr id="2050" name="Picture 2" descr="C:\Documents and Settings\Admin\Рабочий стол\овощи\картофель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548" y="3469196"/>
              <a:ext cx="2092629" cy="173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921545" y="5256271"/>
              <a:ext cx="1551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картофель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79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32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0137" y="1154629"/>
            <a:ext cx="4035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Лоскуток на лоскутке - Зелёные заплатки,</a:t>
            </a:r>
          </a:p>
          <a:p>
            <a:r>
              <a:rPr lang="ru-RU" sz="2800" dirty="0" smtClean="0"/>
              <a:t>Целый день на животе Нежится на грядке.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33883" y="3238850"/>
            <a:ext cx="3073717" cy="2370394"/>
            <a:chOff x="4450611" y="3212976"/>
            <a:chExt cx="2248858" cy="2370394"/>
          </a:xfrm>
        </p:grpSpPr>
        <p:pic>
          <p:nvPicPr>
            <p:cNvPr id="1026" name="Picture 2" descr="C:\Documents and Settings\Admin\Рабочий стол\2796039-8bc67c27cacd668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611" y="3212976"/>
              <a:ext cx="2248858" cy="190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79898" y="5121705"/>
              <a:ext cx="1164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капуста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70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61282_5a5cc1a2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832"/>
            <a:ext cx="8784976" cy="6552728"/>
          </a:xfrm>
          <a:prstGeom prst="rect">
            <a:avLst/>
          </a:prstGeom>
          <a:noFill/>
          <a:ln w="254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0137" y="1154629"/>
            <a:ext cx="40359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Я длинный и зелёный, Вкусен я солёный,</a:t>
            </a:r>
          </a:p>
          <a:p>
            <a:r>
              <a:rPr lang="ru-RU" sz="2800" dirty="0" smtClean="0"/>
              <a:t>Вкусен и сырой. </a:t>
            </a:r>
          </a:p>
          <a:p>
            <a:r>
              <a:rPr lang="ru-RU" sz="2800" dirty="0" smtClean="0"/>
              <a:t>Кто же я такой?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5394" y="6084004"/>
            <a:ext cx="2004075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Проверь себя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60223" y="3284984"/>
            <a:ext cx="2135462" cy="2437239"/>
            <a:chOff x="4760223" y="3284984"/>
            <a:chExt cx="2135462" cy="2437239"/>
          </a:xfrm>
        </p:grpSpPr>
        <p:pic>
          <p:nvPicPr>
            <p:cNvPr id="5122" name="Picture 2" descr="C:\Documents and Settings\Admin\Рабочий стол\овощи\огурец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223" y="3284984"/>
              <a:ext cx="2135462" cy="2029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052068" y="526055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огурец</a:t>
              </a:r>
              <a:endParaRPr lang="ru-RU" sz="2400" dirty="0"/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6873438" y="6122912"/>
            <a:ext cx="414896" cy="342888"/>
          </a:xfrm>
          <a:prstGeom prst="actionButtonForwardNex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39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333</Words>
  <Application>Microsoft Office PowerPoint</Application>
  <PresentationFormat>Экран (4:3)</PresentationFormat>
  <Paragraphs>109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Угалай овощ</dc:title>
  <dc:creator>Анатольева Э.В.</dc:creator>
  <cp:lastModifiedBy>asus</cp:lastModifiedBy>
  <cp:revision>39</cp:revision>
  <dcterms:created xsi:type="dcterms:W3CDTF">2015-05-28T16:09:43Z</dcterms:created>
  <dcterms:modified xsi:type="dcterms:W3CDTF">2020-11-16T21:17:59Z</dcterms:modified>
</cp:coreProperties>
</file>