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62" r:id="rId4"/>
    <p:sldId id="257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0154-ADFA-4AA5-A5F3-8DDA5182E98C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F1F7-B49C-4802-892F-74E73E314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0154-ADFA-4AA5-A5F3-8DDA5182E98C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F1F7-B49C-4802-892F-74E73E314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0154-ADFA-4AA5-A5F3-8DDA5182E98C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F1F7-B49C-4802-892F-74E73E314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0154-ADFA-4AA5-A5F3-8DDA5182E98C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F1F7-B49C-4802-892F-74E73E314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0154-ADFA-4AA5-A5F3-8DDA5182E98C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F1F7-B49C-4802-892F-74E73E314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0154-ADFA-4AA5-A5F3-8DDA5182E98C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F1F7-B49C-4802-892F-74E73E314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0154-ADFA-4AA5-A5F3-8DDA5182E98C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F1F7-B49C-4802-892F-74E73E314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0154-ADFA-4AA5-A5F3-8DDA5182E98C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F1F7-B49C-4802-892F-74E73E314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0154-ADFA-4AA5-A5F3-8DDA5182E98C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F1F7-B49C-4802-892F-74E73E314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0154-ADFA-4AA5-A5F3-8DDA5182E98C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F1F7-B49C-4802-892F-74E73E314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0154-ADFA-4AA5-A5F3-8DDA5182E98C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F1F7-B49C-4802-892F-74E73E314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F0154-ADFA-4AA5-A5F3-8DDA5182E98C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8F1F7-B49C-4802-892F-74E73E314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80;&#1093;&#1072;&#1083;&#1082;&#1086;&#1074;\YUlian_Tuvim-Ovoschi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80;&#1093;&#1072;&#1083;&#1082;&#1086;&#1074;\&#1043;&#1080;&#1084;&#1085;%20&#1056;&#1086;&#1089;&#1089;&#1080;&#1080;%20-%20&#1043;&#1048;&#1052;&#1053;%20&#1056;&#1086;&#1089;&#1089;&#1080;&#1081;&#1089;&#1082;&#1086;&#1081;%20&#1060;&#1077;&#1076;&#1077;&#1088;&#1072;&#1094;&#1080;&#1080;!%20%20(audiopoisk.com).mp3" TargetMode="Externa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80;&#1093;&#1072;&#1083;&#1082;&#1086;&#1074;\&#1044;&#1077;&#1090;&#1089;&#1082;&#1080;&#1077;%20&#1087;&#1077;&#1089;&#1085;&#1080;%20-%20&#1052;&#1099;%20&#1045;&#1076;&#1077;&#1084;,%20&#1045;&#1076;&#1077;&#1084;,%20&#1045;&#1076;&#1077;&#1084;%20&#1042;%20&#1044;&#1072;&#1083;&#1105;&#1082;&#1080;&#1077;%20&#1050;&#1088;&#1072;&#1103;.mp3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3714776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Сергей Владимирович Михалков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785850" y="5105400"/>
            <a:ext cx="6400800" cy="1752600"/>
          </a:xfrm>
        </p:spPr>
        <p:txBody>
          <a:bodyPr/>
          <a:lstStyle/>
          <a:p>
            <a:r>
              <a:rPr lang="ru-RU" sz="1400" i="1" dirty="0" smtClean="0">
                <a:solidFill>
                  <a:srgbClr val="C00000"/>
                </a:solidFill>
                <a:latin typeface="Calibri" pitchFamily="34" charset="0"/>
              </a:rPr>
              <a:t>Автор работы:</a:t>
            </a:r>
          </a:p>
          <a:p>
            <a:r>
              <a:rPr lang="ru-RU" sz="1400" i="1" dirty="0" smtClean="0">
                <a:solidFill>
                  <a:srgbClr val="C00000"/>
                </a:solidFill>
                <a:latin typeface="Calibri" pitchFamily="34" charset="0"/>
              </a:rPr>
              <a:t>Голованова  Ксения Валерьевна</a:t>
            </a:r>
          </a:p>
          <a:p>
            <a:r>
              <a:rPr lang="ru-RU" sz="1400" i="1" dirty="0" smtClean="0">
                <a:solidFill>
                  <a:srgbClr val="C00000"/>
                </a:solidFill>
                <a:latin typeface="Calibri" pitchFamily="34" charset="0"/>
              </a:rPr>
              <a:t>МБОУ «</a:t>
            </a:r>
            <a:r>
              <a:rPr lang="ru-RU" sz="1400" i="1" dirty="0" err="1" smtClean="0">
                <a:solidFill>
                  <a:srgbClr val="C00000"/>
                </a:solidFill>
                <a:latin typeface="Calibri" pitchFamily="34" charset="0"/>
              </a:rPr>
              <a:t>Арефинская</a:t>
            </a:r>
            <a:r>
              <a:rPr lang="ru-RU" sz="1400" i="1" dirty="0" smtClean="0">
                <a:solidFill>
                  <a:srgbClr val="C00000"/>
                </a:solidFill>
                <a:latin typeface="Calibri" pitchFamily="34" charset="0"/>
              </a:rPr>
              <a:t>» СОШ</a:t>
            </a:r>
          </a:p>
          <a:p>
            <a:endParaRPr lang="ru-RU" dirty="0"/>
          </a:p>
        </p:txBody>
      </p:sp>
      <p:pic>
        <p:nvPicPr>
          <p:cNvPr id="4" name="Содержимое 4" descr="100744489_tonne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928670"/>
            <a:ext cx="3714750" cy="443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YUlian_Tuvim-Ovosch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35842" name="Picture 2" descr="http://img2.labirint.ru/books/116532/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71480"/>
            <a:ext cx="3643306" cy="5630565"/>
          </a:xfrm>
          <a:prstGeom prst="rect">
            <a:avLst/>
          </a:prstGeom>
          <a:noFill/>
        </p:spPr>
      </p:pic>
      <p:pic>
        <p:nvPicPr>
          <p:cNvPr id="35844" name="Picture 4" descr="http://info.bkr.ru/book/image/nimg/026/1005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0"/>
            <a:ext cx="2547942" cy="3796434"/>
          </a:xfrm>
          <a:prstGeom prst="rect">
            <a:avLst/>
          </a:prstGeom>
          <a:noFill/>
        </p:spPr>
      </p:pic>
      <p:pic>
        <p:nvPicPr>
          <p:cNvPr id="35846" name="Picture 6" descr="http://img.labirint.ru/images/comments_pic/0835/01labfgvt12198472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86190"/>
            <a:ext cx="5500694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63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Гимн России - ГИМН Российской Федерации!  (audiopoisk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72438" y="142875"/>
            <a:ext cx="304800" cy="304800"/>
          </a:xfrm>
          <a:prstGeom prst="rect">
            <a:avLst/>
          </a:prstGeom>
        </p:spPr>
      </p:pic>
      <p:pic>
        <p:nvPicPr>
          <p:cNvPr id="36866" name="Picture 2" descr="http://www.cls-kuntsevo.ru/images/god_ros_istorii/god_ros_istorii_gim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-20063"/>
            <a:ext cx="8001024" cy="6878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КНИГИ МИХАЛКОВА С.В.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C:\Documents and Settings\Admin\Рабочий стол\михалков\150307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2884279" cy="3786190"/>
          </a:xfrm>
          <a:prstGeom prst="rect">
            <a:avLst/>
          </a:prstGeom>
          <a:noFill/>
        </p:spPr>
      </p:pic>
      <p:pic>
        <p:nvPicPr>
          <p:cNvPr id="37891" name="Picture 3" descr="C:\Documents and Settings\Admin\Рабочий стол\михалков\46377-354213-19-obl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188805"/>
            <a:ext cx="3052770" cy="3669195"/>
          </a:xfrm>
          <a:prstGeom prst="rect">
            <a:avLst/>
          </a:prstGeom>
          <a:noFill/>
        </p:spPr>
      </p:pic>
      <p:pic>
        <p:nvPicPr>
          <p:cNvPr id="37892" name="Picture 4" descr="C:\Documents and Settings\Admin\Рабочий стол\михалков\9b47556aee0e7f7a897b93f62c930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285860"/>
            <a:ext cx="2853031" cy="3794531"/>
          </a:xfrm>
          <a:prstGeom prst="rect">
            <a:avLst/>
          </a:prstGeom>
          <a:noFill/>
        </p:spPr>
      </p:pic>
      <p:pic>
        <p:nvPicPr>
          <p:cNvPr id="37893" name="Picture 5" descr="C:\Documents and Settings\Admin\Рабочий стол\михалков\1507680_Trez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14686"/>
            <a:ext cx="2819006" cy="3643314"/>
          </a:xfrm>
          <a:prstGeom prst="rect">
            <a:avLst/>
          </a:prstGeom>
          <a:noFill/>
        </p:spPr>
      </p:pic>
      <p:pic>
        <p:nvPicPr>
          <p:cNvPr id="37894" name="Picture 6" descr="C:\Documents and Settings\Admin\Рабочий стол\михалков\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214422"/>
            <a:ext cx="2428892" cy="3753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85859"/>
            <a:ext cx="4429156" cy="4786347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Пером – оружием своим,                                                               Что я в руках держу, -          </a:t>
            </a:r>
            <a:b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    Всем честным людям трудовым </a:t>
            </a:r>
            <a:b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     Я, как солдат, служу. </a:t>
            </a:r>
            <a:b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              С.Михалков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785794"/>
            <a:ext cx="7215238" cy="7143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Сергей Владимирович Михалков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4" descr="100744489_tonne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1928802"/>
            <a:ext cx="3714750" cy="443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Сергей Владимирович Михалков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4829180" cy="4572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Сергей Владимирович Михалков родился 13 марта 1913 года в Москве. </a:t>
            </a:r>
          </a:p>
          <a:p>
            <a:pPr>
              <a:buNone/>
            </a:pPr>
            <a:endParaRPr lang="ru-RU" sz="2400" b="1" dirty="0" smtClean="0"/>
          </a:p>
          <a:p>
            <a:r>
              <a:rPr lang="ru-RU" sz="2400" b="1" dirty="0" smtClean="0"/>
              <a:t>Школьные годы Михалков провел в Пятигорске. В 1930 году он окончил среднюю школу, но еще за два года до этого было опубликовано его первое стихотворение «Дорога».</a:t>
            </a:r>
          </a:p>
          <a:p>
            <a:endParaRPr lang="ru-RU" dirty="0"/>
          </a:p>
        </p:txBody>
      </p:sp>
      <p:pic>
        <p:nvPicPr>
          <p:cNvPr id="4" name="Рисунок 4" descr="mihal1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143504" y="1285860"/>
            <a:ext cx="2833522" cy="469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357166"/>
            <a:ext cx="5043494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Библиотека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михалков\1003850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3964"/>
            <a:ext cx="4714876" cy="538403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ихалков\7188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0264" y="-1"/>
            <a:ext cx="4303736" cy="5643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C:\Documents and Settings\Admin\Рабочий стол\михалков\321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4000528" cy="5440718"/>
          </a:xfrm>
          <a:prstGeom prst="rect">
            <a:avLst/>
          </a:prstGeom>
          <a:noFill/>
        </p:spPr>
      </p:pic>
      <p:pic>
        <p:nvPicPr>
          <p:cNvPr id="28675" name="Picture 3" descr="C:\Documents and Settings\Admin\Рабочий стол\михалков\1812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66"/>
            <a:ext cx="372198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www.gala.com.ua/images/catalog/show2.php?img=051785.jpg&amp;width=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13582"/>
            <a:ext cx="3714776" cy="4896750"/>
          </a:xfrm>
          <a:prstGeom prst="rect">
            <a:avLst/>
          </a:prstGeom>
          <a:noFill/>
        </p:spPr>
      </p:pic>
      <p:pic>
        <p:nvPicPr>
          <p:cNvPr id="29700" name="Picture 4" descr="http://www.bookvoed.ru/view_images.php?code=323456&amp;ti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775" y="0"/>
            <a:ext cx="4848225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Documents and Settings\Admin\Рабочий стол\михалков\309663d6c8c1c358c2949051b2f36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929" y="285728"/>
            <a:ext cx="3924371" cy="5214974"/>
          </a:xfrm>
          <a:prstGeom prst="rect">
            <a:avLst/>
          </a:prstGeom>
          <a:noFill/>
        </p:spPr>
      </p:pic>
      <p:pic>
        <p:nvPicPr>
          <p:cNvPr id="30723" name="Picture 3" descr="C:\Documents and Settings\Admin\Рабочий стол\михалков\Mixalkov_Sergei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7791"/>
            <a:ext cx="4143404" cy="4972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Детские песни - Мы Едем, Едем, Едем В Далёкие Края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86750" y="714375"/>
            <a:ext cx="304800" cy="304800"/>
          </a:xfrm>
          <a:prstGeom prst="rect">
            <a:avLst/>
          </a:prstGeom>
        </p:spPr>
      </p:pic>
      <p:pic>
        <p:nvPicPr>
          <p:cNvPr id="31746" name="Picture 2" descr="http://mir-skazki.com.ua/image/cache/data/%D0%A1%D1%82%D1%80%D0%B5%D0%BA%D0%BE%D0%B7%D0%B0/01labsiak1221399652-500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064855"/>
            <a:ext cx="5357818" cy="3793145"/>
          </a:xfrm>
          <a:prstGeom prst="rect">
            <a:avLst/>
          </a:prstGeom>
          <a:noFill/>
        </p:spPr>
      </p:pic>
      <p:pic>
        <p:nvPicPr>
          <p:cNvPr id="31748" name="Picture 4" descr="http://j.livelib.ru/boocover/1000588599/l/1aed/S._Mihalkov__Pesenka_druze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786182" cy="431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5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umka-cats.ru/uploads/images/anna-vanna-brigadir-zhivotnye-i-prirod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0430" cy="3341321"/>
          </a:xfrm>
          <a:prstGeom prst="rect">
            <a:avLst/>
          </a:prstGeom>
          <a:noFill/>
        </p:spPr>
      </p:pic>
      <p:pic>
        <p:nvPicPr>
          <p:cNvPr id="5122" name="Picture 2" descr="http://www.nlr.ru/eng/exib/child_domlit/images/1902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272925"/>
            <a:ext cx="6572264" cy="458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Фокина Л. П. Шаблон (фон) презентации 5">
  <a:themeElements>
    <a:clrScheme name="Другая 36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 5</Template>
  <TotalTime>83</TotalTime>
  <Words>78</Words>
  <Application>Microsoft Office PowerPoint</Application>
  <PresentationFormat>Экран (4:3)</PresentationFormat>
  <Paragraphs>12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Фокина Л. П. Шаблон (фон) презентации 5</vt:lpstr>
      <vt:lpstr>Сергей Владимирович Михалков </vt:lpstr>
      <vt:lpstr>Пером – оружием своим,                                                               Что я в руках держу, -               Всем честным людям трудовым       Я, как солдат, служу.                  С.Михалков</vt:lpstr>
      <vt:lpstr>Сергей Владимирович Михалков</vt:lpstr>
      <vt:lpstr>Библиотека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КНИГИ МИХАЛКОВА С.В.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Пером – оружием своим,                                                               Что я в руках держу, -               Всем честным людям трудовым       Я, как солдат, служу.                 С.Михалков</dc:title>
  <dc:creator>Admin</dc:creator>
  <cp:lastModifiedBy>asus</cp:lastModifiedBy>
  <cp:revision>24</cp:revision>
  <dcterms:created xsi:type="dcterms:W3CDTF">2013-03-03T08:04:17Z</dcterms:created>
  <dcterms:modified xsi:type="dcterms:W3CDTF">2020-02-05T07:57:59Z</dcterms:modified>
</cp:coreProperties>
</file>