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s/slide56.xml" ContentType="application/vnd.openxmlformats-officedocument.presentationml.slide+xml"/>
  <Override PartName="/ppt/slides/slide58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8" r:id="rId1"/>
  </p:sldMasterIdLst>
  <p:sldIdLst>
    <p:sldId id="265" r:id="rId2"/>
    <p:sldId id="283" r:id="rId3"/>
    <p:sldId id="278" r:id="rId4"/>
    <p:sldId id="299" r:id="rId5"/>
    <p:sldId id="302" r:id="rId6"/>
    <p:sldId id="298" r:id="rId7"/>
    <p:sldId id="301" r:id="rId8"/>
    <p:sldId id="297" r:id="rId9"/>
    <p:sldId id="300" r:id="rId10"/>
    <p:sldId id="296" r:id="rId11"/>
    <p:sldId id="303" r:id="rId12"/>
    <p:sldId id="295" r:id="rId13"/>
    <p:sldId id="370" r:id="rId14"/>
    <p:sldId id="304" r:id="rId15"/>
    <p:sldId id="294" r:id="rId16"/>
    <p:sldId id="305" r:id="rId17"/>
    <p:sldId id="309" r:id="rId18"/>
    <p:sldId id="292" r:id="rId19"/>
    <p:sldId id="308" r:id="rId20"/>
    <p:sldId id="293" r:id="rId21"/>
    <p:sldId id="364" r:id="rId22"/>
    <p:sldId id="365" r:id="rId23"/>
    <p:sldId id="371" r:id="rId24"/>
    <p:sldId id="372" r:id="rId25"/>
    <p:sldId id="373" r:id="rId26"/>
    <p:sldId id="374" r:id="rId27"/>
    <p:sldId id="377" r:id="rId28"/>
    <p:sldId id="307" r:id="rId29"/>
    <p:sldId id="310" r:id="rId30"/>
    <p:sldId id="306" r:id="rId31"/>
    <p:sldId id="313" r:id="rId32"/>
    <p:sldId id="311" r:id="rId33"/>
    <p:sldId id="314" r:id="rId34"/>
    <p:sldId id="312" r:id="rId35"/>
    <p:sldId id="315" r:id="rId36"/>
    <p:sldId id="317" r:id="rId37"/>
    <p:sldId id="366" r:id="rId38"/>
    <p:sldId id="375" r:id="rId39"/>
    <p:sldId id="376" r:id="rId40"/>
    <p:sldId id="316" r:id="rId41"/>
    <p:sldId id="329" r:id="rId42"/>
    <p:sldId id="323" r:id="rId43"/>
    <p:sldId id="334" r:id="rId44"/>
    <p:sldId id="335" r:id="rId45"/>
    <p:sldId id="322" r:id="rId46"/>
    <p:sldId id="331" r:id="rId47"/>
    <p:sldId id="333" r:id="rId48"/>
    <p:sldId id="330" r:id="rId49"/>
    <p:sldId id="348" r:id="rId50"/>
    <p:sldId id="349" r:id="rId51"/>
    <p:sldId id="350" r:id="rId52"/>
    <p:sldId id="352" r:id="rId53"/>
    <p:sldId id="351" r:id="rId54"/>
    <p:sldId id="357" r:id="rId55"/>
    <p:sldId id="356" r:id="rId56"/>
    <p:sldId id="355" r:id="rId57"/>
    <p:sldId id="354" r:id="rId58"/>
    <p:sldId id="353" r:id="rId59"/>
    <p:sldId id="358" r:id="rId60"/>
    <p:sldId id="362" r:id="rId61"/>
    <p:sldId id="361" r:id="rId62"/>
    <p:sldId id="360" r:id="rId63"/>
    <p:sldId id="359" r:id="rId64"/>
    <p:sldId id="368" r:id="rId65"/>
    <p:sldId id="369" r:id="rId66"/>
    <p:sldId id="332" r:id="rId67"/>
    <p:sldId id="347" r:id="rId6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00E2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7686" autoAdjust="0"/>
    <p:restoredTop sz="94660"/>
  </p:normalViewPr>
  <p:slideViewPr>
    <p:cSldViewPr snapToGrid="0">
      <p:cViewPr varScale="1">
        <p:scale>
          <a:sx n="63" d="100"/>
          <a:sy n="63" d="100"/>
        </p:scale>
        <p:origin x="-79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" Type="http://schemas.openxmlformats.org/officeDocument/2006/relationships/slide" Target="slides/slide6.xml"/><Relationship Id="rId71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981407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20359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266698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5971552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90058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523069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137978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162934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905067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87669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793104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21000">
              <a:schemeClr val="accent2">
                <a:alpha val="38000"/>
                <a:lumMod val="59000"/>
                <a:lumOff val="41000"/>
              </a:schemeClr>
            </a:gs>
            <a:gs pos="61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path path="circle">
            <a:fillToRect r="100000" b="100000"/>
          </a:path>
          <a:tileRect l="-100000" t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3D207-99FD-49C6-9719-F0C83B7EA339}" type="datetimeFigureOut">
              <a:rPr lang="ru-RU" smtClean="0"/>
              <a:pPr/>
              <a:t>17.11.2020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FD6191-88D0-4B26-9080-3B37894433E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0673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45" r:id="rId7"/>
    <p:sldLayoutId id="2147483746" r:id="rId8"/>
    <p:sldLayoutId id="2147483747" r:id="rId9"/>
    <p:sldLayoutId id="2147483748" r:id="rId10"/>
    <p:sldLayoutId id="2147483749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slide" Target="slide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1.xml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2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13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slide" Target="slide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png"/><Relationship Id="rId4" Type="http://schemas.openxmlformats.org/officeDocument/2006/relationships/slide" Target="slide1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png"/><Relationship Id="rId4" Type="http://schemas.openxmlformats.org/officeDocument/2006/relationships/slide" Target="slide1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slide" Target="slide1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png"/><Relationship Id="rId4" Type="http://schemas.openxmlformats.org/officeDocument/2006/relationships/slide" Target="slide19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1.png"/><Relationship Id="rId4" Type="http://schemas.openxmlformats.org/officeDocument/2006/relationships/slide" Target="slide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7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41.xml"/><Relationship Id="rId5" Type="http://schemas.openxmlformats.org/officeDocument/2006/relationships/slide" Target="slide29.xml"/><Relationship Id="rId4" Type="http://schemas.openxmlformats.org/officeDocument/2006/relationships/slide" Target="slide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1.xml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png"/><Relationship Id="rId4" Type="http://schemas.openxmlformats.org/officeDocument/2006/relationships/slide" Target="slide2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slide" Target="slide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slide" Target="slide2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slide" Target="slide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slide" Target="slide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png"/><Relationship Id="rId4" Type="http://schemas.openxmlformats.org/officeDocument/2006/relationships/slide" Target="slide28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8.xm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slide" Target="slide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slide" Target="slide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1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2.xml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3.xml"/><Relationship Id="rId4" Type="http://schemas.openxmlformats.org/officeDocument/2006/relationships/image" Target="../media/image4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4.xml"/><Relationship Id="rId4" Type="http://schemas.openxmlformats.org/officeDocument/2006/relationships/image" Target="../media/image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slide" Target="slide3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37.xml"/><Relationship Id="rId4" Type="http://schemas.openxmlformats.org/officeDocument/2006/relationships/image" Target="../media/image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9.png"/><Relationship Id="rId4" Type="http://schemas.openxmlformats.org/officeDocument/2006/relationships/slide" Target="slide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0.png"/><Relationship Id="rId4" Type="http://schemas.openxmlformats.org/officeDocument/2006/relationships/slide" Target="slide40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1.png"/><Relationship Id="rId4" Type="http://schemas.openxmlformats.org/officeDocument/2006/relationships/slide" Target="slide4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slide" Target="slide5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3.png"/><Relationship Id="rId4" Type="http://schemas.openxmlformats.org/officeDocument/2006/relationships/slide" Target="slide4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3.xml"/><Relationship Id="rId4" Type="http://schemas.openxmlformats.org/officeDocument/2006/relationships/image" Target="../media/image4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png"/><Relationship Id="rId4" Type="http://schemas.openxmlformats.org/officeDocument/2006/relationships/slide" Target="slide4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slide" Target="slide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46.xml"/><Relationship Id="rId4" Type="http://schemas.openxmlformats.org/officeDocument/2006/relationships/image" Target="../media/image4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8.png"/><Relationship Id="rId4" Type="http://schemas.openxmlformats.org/officeDocument/2006/relationships/slide" Target="slide4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9.png"/><Relationship Id="rId4" Type="http://schemas.openxmlformats.org/officeDocument/2006/relationships/slide" Target="slide4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png"/><Relationship Id="rId4" Type="http://schemas.openxmlformats.org/officeDocument/2006/relationships/slide" Target="slide49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1.png"/><Relationship Id="rId4" Type="http://schemas.openxmlformats.org/officeDocument/2006/relationships/slide" Target="slide5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6.xml"/><Relationship Id="rId4" Type="http://schemas.openxmlformats.org/officeDocument/2006/relationships/image" Target="../media/image4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2.png"/><Relationship Id="rId4" Type="http://schemas.openxmlformats.org/officeDocument/2006/relationships/slide" Target="slide5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2.xml"/><Relationship Id="rId4" Type="http://schemas.openxmlformats.org/officeDocument/2006/relationships/image" Target="../media/image4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3.xml"/><Relationship Id="rId4" Type="http://schemas.openxmlformats.org/officeDocument/2006/relationships/image" Target="../media/image4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4.xml"/><Relationship Id="rId4" Type="http://schemas.openxmlformats.org/officeDocument/2006/relationships/image" Target="../media/image4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6.png"/><Relationship Id="rId4" Type="http://schemas.openxmlformats.org/officeDocument/2006/relationships/slide" Target="slide55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slide" Target="slide56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8.png"/><Relationship Id="rId4" Type="http://schemas.openxmlformats.org/officeDocument/2006/relationships/slide" Target="slide5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8.xml"/><Relationship Id="rId4" Type="http://schemas.openxmlformats.org/officeDocument/2006/relationships/image" Target="../media/image4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59.xml"/><Relationship Id="rId4" Type="http://schemas.openxmlformats.org/officeDocument/2006/relationships/image" Target="../media/image4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slide" Target="slide6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slide" Target="slide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Relationship Id="rId5" Type="http://schemas.openxmlformats.org/officeDocument/2006/relationships/slide" Target="slide61.xml"/><Relationship Id="rId4" Type="http://schemas.openxmlformats.org/officeDocument/2006/relationships/image" Target="../media/image4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slide" Target="slide62.xml"/><Relationship Id="rId4" Type="http://schemas.openxmlformats.org/officeDocument/2006/relationships/image" Target="../media/image4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7.xml"/><Relationship Id="rId5" Type="http://schemas.openxmlformats.org/officeDocument/2006/relationships/slide" Target="slide63.xml"/><Relationship Id="rId4" Type="http://schemas.openxmlformats.org/officeDocument/2006/relationships/image" Target="../media/image4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5.png"/><Relationship Id="rId4" Type="http://schemas.openxmlformats.org/officeDocument/2006/relationships/slide" Target="slide64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slide" Target="slide65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7.xml"/><Relationship Id="rId5" Type="http://schemas.openxmlformats.org/officeDocument/2006/relationships/slide" Target="slide66.xml"/><Relationship Id="rId4" Type="http://schemas.openxmlformats.org/officeDocument/2006/relationships/image" Target="../media/image4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7.xml"/><Relationship Id="rId5" Type="http://schemas.openxmlformats.org/officeDocument/2006/relationships/slide" Target="slide2.xml"/><Relationship Id="rId4" Type="http://schemas.openxmlformats.org/officeDocument/2006/relationships/image" Target="../media/image4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0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png"/><Relationship Id="rId4" Type="http://schemas.openxmlformats.org/officeDocument/2006/relationships/slide" Target="slide8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slide" Target="slide9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80177" y="2235200"/>
            <a:ext cx="8449574" cy="2387600"/>
          </a:xfrm>
        </p:spPr>
        <p:txBody>
          <a:bodyPr>
            <a:normAutofit fontScale="90000"/>
          </a:bodyPr>
          <a:lstStyle/>
          <a:p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7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7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«Страна ребусов»</a:t>
            </a:r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44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часть</a:t>
            </a:r>
            <a: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b="1" i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8247" y="3783224"/>
            <a:ext cx="1509141" cy="2601759"/>
          </a:xfrm>
          <a:prstGeom prst="rect">
            <a:avLst/>
          </a:prstGeom>
        </p:spPr>
      </p:pic>
      <p:pic>
        <p:nvPicPr>
          <p:cNvPr id="8" name="Picture 38" descr="j0432552">
            <a:hlinkClick r:id="rId4" action="ppaction://hlinksldjump"/>
          </p:cNvPr>
          <p:cNvPicPr>
            <a:picLocks noChangeAspect="1" noChangeArrowheads="1"/>
          </p:cNvPicPr>
          <p:nvPr/>
        </p:nvPicPr>
        <p:blipFill>
          <a:blip r:embed="rId5" cstate="email">
            <a:duotone>
              <a:prstClr val="black"/>
              <a:srgbClr val="8064A2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8968509" y="5619288"/>
            <a:ext cx="1414355" cy="99664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28941729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75" y="2253429"/>
            <a:ext cx="7622768" cy="246823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60139" y="5237468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Скворец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982319" y="5016631"/>
            <a:ext cx="1191310" cy="1841369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419197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637071" y="1893806"/>
            <a:ext cx="6607278" cy="268634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33767" y="4942503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Голубь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18623" y="4699932"/>
            <a:ext cx="1301945" cy="2012374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5585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911384" y="2067345"/>
            <a:ext cx="6439715" cy="272330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495415" y="5274532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Снегирь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35587" y="4883895"/>
            <a:ext cx="1191310" cy="1841369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495326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261144" y="3482136"/>
            <a:ext cx="40627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Бабочка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42542" y="3050240"/>
            <a:ext cx="1301945" cy="2012374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93790" y="2820510"/>
            <a:ext cx="4669374" cy="24718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659370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935145" y="1895483"/>
            <a:ext cx="5643068" cy="35092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20851" y="5404766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Моллюск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Управляющая кнопка: домой 3">
            <a:hlinkClick r:id="rId4" action="ppaction://hlinksldjump" highlightClick="1"/>
          </p:cNvPr>
          <p:cNvSpPr/>
          <p:nvPr/>
        </p:nvSpPr>
        <p:spPr>
          <a:xfrm>
            <a:off x="11577484" y="6356555"/>
            <a:ext cx="442451" cy="373774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05705" y="4807341"/>
            <a:ext cx="1301945" cy="2012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39453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122098" y="3078857"/>
            <a:ext cx="385932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Ива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11259" y="2751639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72769" y="2113629"/>
            <a:ext cx="4994395" cy="375623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1275285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227199" y="3155337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Тыква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22526" y="2828118"/>
            <a:ext cx="1281000" cy="198000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63736" y="2172537"/>
            <a:ext cx="3812393" cy="35645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539108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312606" y="5016631"/>
            <a:ext cx="7388942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Тысячелистник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12606" y="2220245"/>
            <a:ext cx="7082547" cy="2280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7501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11492" y="501663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Незабудка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4570" y="2202733"/>
            <a:ext cx="7870178" cy="22980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636761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69549" y="3408978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Сфагнум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64876" y="2914789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8907" y="2396919"/>
            <a:ext cx="5290773" cy="301574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7222126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Скругленный прямоугольник 4">
            <a:hlinkClick r:id="rId3" action="ppaction://hlinksldjump"/>
          </p:cNvPr>
          <p:cNvSpPr/>
          <p:nvPr/>
        </p:nvSpPr>
        <p:spPr>
          <a:xfrm>
            <a:off x="1100136" y="2263425"/>
            <a:ext cx="7229475" cy="742950"/>
          </a:xfrm>
          <a:prstGeom prst="roundRect">
            <a:avLst/>
          </a:prstGeom>
          <a:ln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БИОЛОГИЧЕСКИЕ РЕБУСЫ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>
            <a:hlinkClick r:id="rId4" action="ppaction://hlinksldjump"/>
          </p:cNvPr>
          <p:cNvSpPr/>
          <p:nvPr/>
        </p:nvSpPr>
        <p:spPr>
          <a:xfrm>
            <a:off x="1100136" y="3411492"/>
            <a:ext cx="7229475" cy="742950"/>
          </a:xfrm>
          <a:prstGeom prst="roundRect">
            <a:avLst/>
          </a:prstGeom>
          <a:ln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БОТАНИЧЕСКИЕ РЕБУСЫ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Скругленный прямоугольник 6">
            <a:hlinkClick r:id="rId5" action="ppaction://hlinksldjump"/>
          </p:cNvPr>
          <p:cNvSpPr/>
          <p:nvPr/>
        </p:nvSpPr>
        <p:spPr>
          <a:xfrm>
            <a:off x="1100136" y="4561865"/>
            <a:ext cx="7229475" cy="742950"/>
          </a:xfrm>
          <a:prstGeom prst="roundRect">
            <a:avLst/>
          </a:prstGeom>
          <a:ln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ЗООЛОГИЧЕСКИЕ РЕБУСЫ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кругленный прямоугольник 7">
            <a:hlinkClick r:id="rId6" action="ppaction://hlinksldjump"/>
          </p:cNvPr>
          <p:cNvSpPr/>
          <p:nvPr/>
        </p:nvSpPr>
        <p:spPr>
          <a:xfrm>
            <a:off x="1100137" y="5707627"/>
            <a:ext cx="7229475" cy="742950"/>
          </a:xfrm>
          <a:prstGeom prst="roundRect">
            <a:avLst/>
          </a:prstGeom>
          <a:ln>
            <a:solidFill>
              <a:srgbClr val="002060"/>
            </a:solidFill>
          </a:ln>
          <a:effectLst>
            <a:glow rad="139700">
              <a:schemeClr val="accent5">
                <a:satMod val="175000"/>
                <a:alpha val="40000"/>
              </a:schemeClr>
            </a:glow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ГЕОГРАФИЧЕСКИЕ РЕБУСЫ</a:t>
            </a:r>
            <a:endParaRPr lang="ru-RU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8857917" y="4478902"/>
            <a:ext cx="1143664" cy="1971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68478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009" y="2248384"/>
            <a:ext cx="6096000" cy="38957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820082" y="3941596"/>
            <a:ext cx="438438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Кукуруза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120305" y="3333135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031766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547866" y="4120553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Подснежник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14595" y="3601021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62231" y="2363002"/>
            <a:ext cx="5515897" cy="389560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8512111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739595" y="4120553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Помидор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214595" y="3601021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122999" y="2300750"/>
            <a:ext cx="6331876" cy="396731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019126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11492" y="501663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Горох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01270" y="2120388"/>
            <a:ext cx="6492097" cy="23804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1484751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282395" y="3776557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Ананас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49125" y="3146412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8245" y="2691803"/>
            <a:ext cx="5547299" cy="288921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05223061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282395" y="3473630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Яблоня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49125" y="3146412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312" y="2615162"/>
            <a:ext cx="5999140" cy="270818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0913845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810447" y="3392129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Осина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37222" y="2998715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0608" y="2520527"/>
            <a:ext cx="5050567" cy="29363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529100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/>
          <a:srcRect l="5269" t="12305" r="9054" b="17113"/>
          <a:stretch/>
        </p:blipFill>
        <p:spPr>
          <a:xfrm>
            <a:off x="1578076" y="2075122"/>
            <a:ext cx="6740013" cy="324819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40855" y="532332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Лимон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36183" y="4878000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3218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40656" y="1866308"/>
            <a:ext cx="7768045" cy="288861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11492" y="501663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Берёза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11577484" y="6356555"/>
            <a:ext cx="442451" cy="373774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0609626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634004" y="5196365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Антилопа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747319" y="4689412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69175" y="2654710"/>
            <a:ext cx="5536484" cy="18461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305044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955892" y="3429000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Корова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42542" y="3050240"/>
            <a:ext cx="1301945" cy="2012374"/>
          </a:xfrm>
          <a:prstGeom prst="rect">
            <a:avLst/>
          </a:prstGeom>
        </p:spPr>
      </p:pic>
      <p:sp>
        <p:nvSpPr>
          <p:cNvPr id="3" name="Управляющая кнопка: далее 2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94967" y="2814070"/>
            <a:ext cx="5070213" cy="24847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6711303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392" y="3008330"/>
            <a:ext cx="5316985" cy="20832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456904" y="3429000"/>
            <a:ext cx="4257507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Верблюд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62548" y="2932453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4829521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15749" y="2227006"/>
            <a:ext cx="5733631" cy="20227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552397" y="4904202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Горилла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55322" y="4438889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90691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159" y="2766218"/>
            <a:ext cx="4120860" cy="148351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33089" y="2766218"/>
            <a:ext cx="4419143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Дикобраз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434581" y="2439000"/>
            <a:ext cx="1281000" cy="198000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90200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73046" y="2412004"/>
            <a:ext cx="5633884" cy="195019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11492" y="501663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Крокодил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332629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67220" y="3429000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Лиса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62548" y="2932453"/>
            <a:ext cx="1281000" cy="198000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899652" y="2686936"/>
            <a:ext cx="4861974" cy="25970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070092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244227" y="514368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Медведь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06819" y="4816463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5559" y="2401212"/>
            <a:ext cx="6032093" cy="208803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370330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83012" y="2439791"/>
            <a:ext cx="5630396" cy="18998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628703" y="4936024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Носорог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24031" y="4745264"/>
            <a:ext cx="1281000" cy="198000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316540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737122" y="3756218"/>
            <a:ext cx="485221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Лягушка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7522731" y="3249265"/>
            <a:ext cx="1281000" cy="198000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2568" y="2403062"/>
            <a:ext cx="6096000" cy="3481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2660982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11492" y="501663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Броненосец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90267" y="2380130"/>
            <a:ext cx="5872186" cy="211398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600060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675284" y="3462618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Рыбка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670611" y="3031993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/>
          <a:srcRect l="15523" r="9535" b="9424"/>
          <a:stretch/>
        </p:blipFill>
        <p:spPr>
          <a:xfrm>
            <a:off x="284730" y="2203961"/>
            <a:ext cx="5425898" cy="3842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8247574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1549763" y="4943286"/>
            <a:ext cx="67695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Тигр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83546" y="4673225"/>
            <a:ext cx="1301945" cy="2012374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138516" y="2478871"/>
            <a:ext cx="5648633" cy="202195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7364094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6163" y="2658944"/>
            <a:ext cx="5320991" cy="184188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11492" y="501663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Тушканчик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омой 5">
            <a:hlinkClick r:id="rId5" action="ppaction://hlinksldjump" highlightClick="1"/>
          </p:cNvPr>
          <p:cNvSpPr/>
          <p:nvPr/>
        </p:nvSpPr>
        <p:spPr>
          <a:xfrm>
            <a:off x="11577484" y="6356555"/>
            <a:ext cx="442451" cy="373774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1130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560742" y="3067942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Кама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262656" y="2740724"/>
            <a:ext cx="1281000" cy="1980000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575185" y="2563742"/>
            <a:ext cx="4473253" cy="273216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8589660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-1533" t="-7708" b="-4231"/>
          <a:stretch/>
        </p:blipFill>
        <p:spPr>
          <a:xfrm>
            <a:off x="1327355" y="2026497"/>
            <a:ext cx="7154782" cy="2793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11492" y="501663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Лондон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588398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67220" y="3429000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Уфа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62548" y="2932453"/>
            <a:ext cx="1281000" cy="1980000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327354" y="2782165"/>
            <a:ext cx="4236278" cy="236846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652487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383161" y="3429000"/>
            <a:ext cx="4626216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Сахара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62548" y="2932453"/>
            <a:ext cx="1281000" cy="1980000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1618" y="2296405"/>
            <a:ext cx="6015840" cy="37061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74438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40309" y="2105349"/>
            <a:ext cx="5958349" cy="26565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27258" y="5147187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Волга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0611329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914704" y="3188432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Африка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85812" y="2861213"/>
            <a:ext cx="1281000" cy="1980000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346151" y="2599486"/>
            <a:ext cx="5276474" cy="28574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4440347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67220" y="3429000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Саванна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62548" y="2932453"/>
            <a:ext cx="1281000" cy="1980000"/>
          </a:xfrm>
          <a:prstGeom prst="rect">
            <a:avLst/>
          </a:prstGeom>
        </p:spPr>
      </p:pic>
      <p:sp>
        <p:nvSpPr>
          <p:cNvPr id="11" name="Управляющая кнопка: далее 10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0088" y="3133358"/>
            <a:ext cx="5245810" cy="18884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4857863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752471" y="3259671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Полюс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762548" y="2932453"/>
            <a:ext cx="1281000" cy="1980000"/>
          </a:xfrm>
          <a:prstGeom prst="rect">
            <a:avLst/>
          </a:prstGeom>
        </p:spPr>
      </p:pic>
      <p:sp>
        <p:nvSpPr>
          <p:cNvPr id="12" name="Управляющая кнопка: далее 11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0859" y="3057364"/>
            <a:ext cx="5153026" cy="185508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113691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27259" y="4885542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Колумб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51914" y="2455902"/>
            <a:ext cx="5622344" cy="19461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2827180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890721" y="2245888"/>
            <a:ext cx="6265137" cy="23342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658709" y="4774917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Стрекоза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643563" y="4712890"/>
            <a:ext cx="1301945" cy="2012374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87954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27258" y="5147187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Париж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445342" y="2262202"/>
            <a:ext cx="6533536" cy="210759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0495041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43761" y="2110823"/>
            <a:ext cx="6438648" cy="23819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27258" y="5147187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Днепр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855390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99227" y="2425742"/>
            <a:ext cx="6069934" cy="233619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27258" y="5147187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Карта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39180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68171" y="2364786"/>
            <a:ext cx="6989828" cy="23971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27258" y="5147187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Байкал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684753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27258" y="5147187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Экватор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34981" y="2440866"/>
            <a:ext cx="7256207" cy="205188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872142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27258" y="5147187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Одесса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943897" y="2529872"/>
            <a:ext cx="7197212" cy="196287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13180896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27258" y="5147187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Австралия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032388" y="2327499"/>
            <a:ext cx="7646646" cy="216525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090933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342104" y="2509911"/>
            <a:ext cx="7052646" cy="238317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27258" y="5147187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Арктика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99756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04336" y="2130133"/>
            <a:ext cx="6282812" cy="2362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27258" y="5147187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Ангора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4361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27258" y="5147187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Масштаб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278985" y="2391513"/>
            <a:ext cx="6968200" cy="210123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5151139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384781" y="5400089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Хомяк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491040" y="5125065"/>
            <a:ext cx="1059135" cy="163707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125794" y="2045249"/>
            <a:ext cx="7468394" cy="294746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60926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76030" y="2075975"/>
            <a:ext cx="6535137" cy="2685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27258" y="5147187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Австралия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602507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2008789" y="2260336"/>
            <a:ext cx="5390124" cy="26327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27258" y="5147187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Глобус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846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730505" y="2293934"/>
            <a:ext cx="6065160" cy="246800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27258" y="5147187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Столица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503977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27258" y="5147187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Пустыня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63828" y="2380943"/>
            <a:ext cx="6100776" cy="211180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4870258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842289" y="3900434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Панама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89647" y="3429000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 l="4230" t="3457" r="6430" b="4491"/>
          <a:stretch/>
        </p:blipFill>
        <p:spPr>
          <a:xfrm>
            <a:off x="257007" y="2371625"/>
            <a:ext cx="5014452" cy="38669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31859315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382139" y="2105193"/>
            <a:ext cx="6761892" cy="264761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127258" y="5147187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География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122587" y="4623898"/>
            <a:ext cx="1281000" cy="1980000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963934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559842" y="2031500"/>
            <a:ext cx="6640261" cy="247192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787445" y="5017930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Дублин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507742" y="4581452"/>
            <a:ext cx="1281000" cy="1980000"/>
          </a:xfrm>
          <a:prstGeom prst="rect">
            <a:avLst/>
          </a:prstGeom>
        </p:spPr>
      </p:pic>
      <p:sp>
        <p:nvSpPr>
          <p:cNvPr id="11" name="Управляющая кнопка: домой 10">
            <a:hlinkClick r:id="rId5" action="ppaction://hlinksldjump" highlightClick="1"/>
          </p:cNvPr>
          <p:cNvSpPr/>
          <p:nvPr/>
        </p:nvSpPr>
        <p:spPr>
          <a:xfrm>
            <a:off x="11577484" y="6356555"/>
            <a:ext cx="442451" cy="373774"/>
          </a:xfrm>
          <a:prstGeom prst="actionButtonHome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36629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958645" y="1332424"/>
            <a:ext cx="7418720" cy="388850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1905545" y="5383163"/>
            <a:ext cx="5524920" cy="1607574"/>
          </a:xfrm>
          <a:prstGeom prst="rect">
            <a:avLst/>
          </a:prstGeom>
          <a:noFill/>
          <a:effectLst>
            <a:glow rad="304800">
              <a:schemeClr val="accent4">
                <a:satMod val="175000"/>
                <a:alpha val="40000"/>
              </a:schemeClr>
            </a:glow>
            <a:outerShdw blurRad="50800" dist="38100" dir="18900000" sx="101000" sy="101000" algn="bl" rotWithShape="0">
              <a:prstClr val="black">
                <a:alpha val="40000"/>
              </a:prstClr>
            </a:outerShdw>
          </a:effectLst>
        </p:spPr>
        <p:txBody>
          <a:bodyPr wrap="none" lIns="91440" tIns="45720" rIns="91440" bIns="45720">
            <a:prstTxWarp prst="textArchUp">
              <a:avLst>
                <a:gd name="adj" fmla="val 10800000"/>
              </a:avLst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ru-RU" sz="9600" b="1" cap="none" spc="0" dirty="0" smtClean="0">
                <a:ln/>
                <a:solidFill>
                  <a:srgbClr val="CC0000"/>
                </a:solidFill>
                <a:effectLst/>
              </a:rPr>
              <a:t>МОЛОДЦЫ!!!</a:t>
            </a:r>
            <a:endParaRPr lang="ru-RU" sz="9600" b="1" cap="none" spc="0" dirty="0">
              <a:ln/>
              <a:solidFill>
                <a:srgbClr val="CC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86889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4944707" y="3429000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Аист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929563" y="3050240"/>
            <a:ext cx="1301945" cy="2012374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84316" y="2212258"/>
            <a:ext cx="5569509" cy="339213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2659771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1611740" y="2090777"/>
            <a:ext cx="6376187" cy="254123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436052" y="5075236"/>
            <a:ext cx="527165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66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Ласточка</a:t>
            </a:r>
            <a:endParaRPr lang="ru-RU" sz="66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4209803" y="4837471"/>
            <a:ext cx="1174295" cy="1815069"/>
          </a:xfrm>
          <a:prstGeom prst="rect">
            <a:avLst/>
          </a:prstGeom>
        </p:spPr>
      </p:pic>
      <p:sp>
        <p:nvSpPr>
          <p:cNvPr id="6" name="Управляющая кнопка: далее 5">
            <a:hlinkClick r:id="rId5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13459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438124" y="3393645"/>
            <a:ext cx="406272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b="1" i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Кобра</a:t>
            </a:r>
            <a:endParaRPr lang="ru-RU" sz="8000" b="1" i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 descr="Рисунок3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6542542" y="3050240"/>
            <a:ext cx="1301945" cy="2012374"/>
          </a:xfrm>
          <a:prstGeom prst="rect">
            <a:avLst/>
          </a:prstGeom>
        </p:spPr>
      </p:pic>
      <p:sp>
        <p:nvSpPr>
          <p:cNvPr id="10" name="Управляющая кнопка: далее 9">
            <a:hlinkClick r:id="rId4" action="ppaction://hlinksldjump" highlightClick="1"/>
          </p:cNvPr>
          <p:cNvSpPr/>
          <p:nvPr/>
        </p:nvSpPr>
        <p:spPr>
          <a:xfrm>
            <a:off x="11400503" y="6400799"/>
            <a:ext cx="516194" cy="324465"/>
          </a:xfrm>
          <a:prstGeom prst="actionButtonForwardNex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206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210" y="2139136"/>
            <a:ext cx="5724304" cy="38345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5721881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774</TotalTime>
  <Words>74</Words>
  <Application>Microsoft Office PowerPoint</Application>
  <PresentationFormat>Произвольный</PresentationFormat>
  <Paragraphs>70</Paragraphs>
  <Slides>67</Slides>
  <Notes>0</Notes>
  <HiddenSlides>64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67</vt:i4>
      </vt:variant>
    </vt:vector>
  </HeadingPairs>
  <TitlesOfParts>
    <vt:vector size="68" baseType="lpstr">
      <vt:lpstr>Тема Office</vt:lpstr>
      <vt:lpstr>  «Страна ребусов» 2 часть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Слайд 41</vt:lpstr>
      <vt:lpstr>Слайд 42</vt:lpstr>
      <vt:lpstr>Слайд 43</vt:lpstr>
      <vt:lpstr>Слайд 44</vt:lpstr>
      <vt:lpstr>Слайд 45</vt:lpstr>
      <vt:lpstr>Слайд 46</vt:lpstr>
      <vt:lpstr>Слайд 47</vt:lpstr>
      <vt:lpstr>Слайд 48</vt:lpstr>
      <vt:lpstr>Слайд 49</vt:lpstr>
      <vt:lpstr>Слайд 50</vt:lpstr>
      <vt:lpstr>Слайд 51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Елена</dc:creator>
  <cp:lastModifiedBy>asus</cp:lastModifiedBy>
  <cp:revision>85</cp:revision>
  <dcterms:created xsi:type="dcterms:W3CDTF">2014-12-23T03:11:10Z</dcterms:created>
  <dcterms:modified xsi:type="dcterms:W3CDTF">2020-11-16T21:26:25Z</dcterms:modified>
</cp:coreProperties>
</file>