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2" r:id="rId11"/>
    <p:sldId id="273" r:id="rId12"/>
    <p:sldId id="275" r:id="rId13"/>
    <p:sldId id="285" r:id="rId14"/>
    <p:sldId id="286" r:id="rId15"/>
    <p:sldId id="287" r:id="rId16"/>
    <p:sldId id="283" r:id="rId17"/>
    <p:sldId id="284" r:id="rId18"/>
    <p:sldId id="276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2C94-3210-496A-AF68-1E27A06F8949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889B-266C-423B-89CF-FC8541EF3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76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CEFAA-3326-4B70-BBC2-D42A7D3BA6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A9A50E6-CB06-4E9C-845F-C58578DB4131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F448A68-4DAC-45C1-99B0-AC4EB688C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User\&#1056;&#1072;&#1073;&#1086;&#1095;&#1080;&#1081;%20&#1089;&#1090;&#1086;&#1083;\&#1052;&#1040;&#1052;&#1040;%202\&#1055;&#1077;&#1090;&#1091;&#1093;%20&#1080;%20&#1089;&#1086;&#1073;&#1072;&#1082;&#1072;%201%20&#1082;&#1083;&#1072;&#1089;&#1089;\&#1057;&#1082;&#1072;&#1079;&#1082;&#1072;%20&#1075;&#1091;&#1083;&#1103;&#1077;&#1090;%20&#1087;&#1086;%20&#1089;&#1074;&#1077;&#1090;&#1091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.%20%D1%80%D1%83%D1%81%D1%81%D0%BA%D0%B8%D0%B5%20%D0%BD%D0%B0%D1%80%D0%BE%D0%B4%D0%BD%D1%8B%D0%B5%20%D0%BC%D0%BE%D1%82%D0%B8%D0%B2%D1%8B&amp;img_url=http://img-fotki.yandex.ru/get/5803/cadi-1986.12f/0_7006b_f5f3291_XL&amp;pos=9&amp;uinfo=sw-1295-sh-616-fw-1070-fh-448-pd-1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www.charla.ru/uploads/images/3/6/4/9/10/8d58d27e5f.jpg&amp;pos=6&amp;uinfo=sw-1295-sh-616-fw-1070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900igr.net/datai/skazki-i-igry/Kolobok-2.files/0008-016-Katitsja-kolobok-katitsja-a-navstrechu-emu-lisa.png&amp;pos=13&amp;uinfo=sw-1295-sh-616-fw-1070-fh-448-pd-1&amp;rpt=simag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900igr.net/datai/skazki-i-igry/Kolobok-2.files/0008-016-Katitsja-kolobok-katitsja-a-navstrechu-emu-lisa.png&amp;pos=13&amp;uinfo=sw-1295-sh-616-fw-1070-fh-448-pd-1&amp;rpt=simage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A%D0%B0%D1%80%D1%82%D0%B8%D0%BD%D0%BA%D0%B8.%20%D1%81%D0%BE%D0%B1%D0%B0%D0%BA%D0%B0%20%D0%B8%D0%B7%20%D1%81%D0%BA%D0%B0%D0%B7%D0%BA%D0%B8&amp;img_url=http://s10.rimg.info/0d29f4abe97d94a8f43250463f729128.gif&amp;pos=9&amp;uinfo=sw-1295-sh-616-fw-1070-fh-448-pd-1&amp;rpt=simag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BA%D0%B0%D1%80%D1%82%D0%B8%D0%BD%D0%BA%D0%B8.%20%D0%BF%D0%B5%D1%82%D1%83%D1%85%20%D0%B8%D0%B7%20%D1%81%D0%BA%D0%B0%D0%B7%D0%BA%D0%B8&amp;img_url=http://www.charla.ru/uploads/images/3/6/4/9/10/8d58d27e5f.jpg&amp;pos=6&amp;uinfo=sw-1295-sh-616-fw-1070-fh-448-pd-1&amp;rpt=simag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text=%D0%BA%D0%B0%D1%80%D1%82%D0%B8%D0%BD%D0%BA%D0%B8.%20%D1%81%D1%82%D0%B0%D1%80%D0%B8%D0%BA%20%D1%81%D0%BE%20%D1%81%D1%82%D0%B0%D1%80%D1%83%D1%85%D0%BE%D0%B9%20%20%D0%B8%D0%B7%20%D1%81%D0%BA%D0%B0%D0%B7%D0%BA%D0%B8&amp;img_url=http://radikal.ua/data/upload/49112/69fda/58762b6091.png&amp;pos=12&amp;uinfo=sw-1295-sh-616-fw-1070-fh-448-pd-1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а гуляет по свету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20621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 хорошей сказкой неразлучны.</a:t>
            </a:r>
          </a:p>
          <a:p>
            <a:pPr algn="ctr"/>
            <a:r>
              <a:rPr lang="ru-RU" sz="4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чудес у сказки – до небес.</a:t>
            </a:r>
          </a:p>
          <a:p>
            <a:pPr algn="ctr"/>
            <a:r>
              <a:rPr lang="ru-RU" sz="4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представьте, как бы было скучно,</a:t>
            </a:r>
          </a:p>
          <a:p>
            <a:pPr algn="ctr"/>
            <a:r>
              <a:rPr lang="ru-RU" sz="44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Если б в мире не было чудес.</a:t>
            </a:r>
            <a:endParaRPr lang="ru-RU" sz="44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562573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Занялась </a:t>
            </a:r>
            <a:r>
              <a:rPr lang="ru-RU" sz="2800" b="1" dirty="0" smtClean="0"/>
              <a:t>заря - </a:t>
            </a:r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Масленый праздник </a:t>
            </a:r>
            <a:r>
              <a:rPr lang="ru-RU" sz="2800" dirty="0" smtClean="0"/>
              <a:t>- </a:t>
            </a:r>
            <a:endParaRPr lang="ru-RU" sz="2800" dirty="0"/>
          </a:p>
          <a:p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Припасла</a:t>
            </a:r>
            <a:r>
              <a:rPr lang="ru-RU" sz="2800" dirty="0" smtClean="0"/>
              <a:t> - </a:t>
            </a:r>
            <a:endParaRPr lang="ru-RU" sz="2800" dirty="0"/>
          </a:p>
          <a:p>
            <a:endParaRPr lang="ru-RU" sz="2800" b="1" dirty="0" smtClean="0"/>
          </a:p>
          <a:p>
            <a:r>
              <a:rPr lang="ru-RU" sz="2800" b="1" dirty="0" smtClean="0"/>
              <a:t>Счастье привалило-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2500306"/>
            <a:ext cx="3958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рассвело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357562"/>
            <a:ext cx="5126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праздник Масленица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379" y="4286256"/>
            <a:ext cx="6268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заготовила про запас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143512"/>
            <a:ext cx="5472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появилась неожиданно</a:t>
            </a:r>
          </a:p>
        </p:txBody>
      </p:sp>
      <p:pic>
        <p:nvPicPr>
          <p:cNvPr id="5122" name="Picture 2" descr="http://im5-tub-ru.yandex.net/i?id=393208475-4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0"/>
            <a:ext cx="914400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785794"/>
            <a:ext cx="6286528" cy="132343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/>
            <a:r>
              <a:rPr lang="ru-RU" b="1" dirty="0" smtClean="0"/>
              <a:t>        </a:t>
            </a:r>
            <a:r>
              <a:rPr lang="ru-RU" sz="4000" b="1" dirty="0" smtClean="0">
                <a:latin typeface="Cambria" pitchFamily="18" charset="0"/>
              </a:rPr>
              <a:t>Не имей сто рублей,  а </a:t>
            </a:r>
          </a:p>
          <a:p>
            <a:pPr marL="742950" indent="-742950"/>
            <a:r>
              <a:rPr lang="ru-RU" sz="4000" b="1" dirty="0">
                <a:latin typeface="Cambria" pitchFamily="18" charset="0"/>
              </a:rPr>
              <a:t> </a:t>
            </a:r>
            <a:r>
              <a:rPr lang="ru-RU" sz="4000" b="1" dirty="0" smtClean="0">
                <a:latin typeface="Cambria" pitchFamily="18" charset="0"/>
              </a:rPr>
              <a:t>    имей сто друзей.</a:t>
            </a:r>
            <a:endParaRPr lang="ru-RU" sz="40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3857628"/>
            <a:ext cx="6357982" cy="138499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14400" indent="-914400" algn="ctr"/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000" b="1" dirty="0" smtClean="0">
                <a:latin typeface="Cambria" pitchFamily="18" charset="0"/>
              </a:rPr>
              <a:t>Не рой другому яму </a:t>
            </a:r>
          </a:p>
          <a:p>
            <a:pPr algn="ctr"/>
            <a:r>
              <a:rPr lang="ru-RU" sz="4000" b="1" dirty="0" smtClean="0">
                <a:latin typeface="Cambria" pitchFamily="18" charset="0"/>
              </a:rPr>
              <a:t>сам в нее упадешь.</a:t>
            </a:r>
            <a:endParaRPr lang="ru-RU" sz="4000" b="1" dirty="0">
              <a:latin typeface="Cambria" pitchFamily="18" charset="0"/>
            </a:endParaRPr>
          </a:p>
        </p:txBody>
      </p:sp>
      <p:pic>
        <p:nvPicPr>
          <p:cNvPr id="7" name="Picture 4" descr="http://im8-tub-ru.yandex.net/i?id=358771035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428860" cy="248284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4-tub-ru.yandex.net/i?id=508093849-6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2500330" cy="242889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84784"/>
            <a:ext cx="7143800" cy="415498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Cambria" pitchFamily="18" charset="0"/>
              </a:rPr>
              <a:t>План: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latin typeface="Cambria" pitchFamily="18" charset="0"/>
              </a:rPr>
              <a:t>Разговор старика со старухой.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latin typeface="Cambria" pitchFamily="18" charset="0"/>
              </a:rPr>
              <a:t>Уход из дома.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latin typeface="Cambria" pitchFamily="18" charset="0"/>
              </a:rPr>
              <a:t>Встреча с лисой.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latin typeface="Cambria" pitchFamily="18" charset="0"/>
              </a:rPr>
              <a:t>Побег лисы.</a:t>
            </a:r>
            <a:endParaRPr lang="ru-RU" sz="4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-ru.yandex.net/i?id=508093849-6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02433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400678" y="1660813"/>
            <a:ext cx="37619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Хитрая, </a:t>
            </a: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ыжая,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коварная.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94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0-tub-ru.yandex.net/i?id=235286669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328924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647158" y="2211829"/>
            <a:ext cx="36726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Верная,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лохматая,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добрая.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3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8-tub-ru.yandex.net/i?id=358771035-7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33" y="1124744"/>
            <a:ext cx="3352903" cy="324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3995936" y="2132856"/>
            <a:ext cx="49480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Находчивый,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умный,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голосистый.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196752"/>
            <a:ext cx="30963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Добро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3743908" y="2636912"/>
            <a:ext cx="1008112" cy="97840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2295" y="4293096"/>
            <a:ext cx="62690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Собака, петух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267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96752"/>
            <a:ext cx="201622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Зло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3982790" y="2204864"/>
            <a:ext cx="890388" cy="978408"/>
          </a:xfrm>
          <a:prstGeom prst="downArrow">
            <a:avLst>
              <a:gd name="adj1" fmla="val 50000"/>
              <a:gd name="adj2" fmla="val 48593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285" y="3844498"/>
            <a:ext cx="69134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Бабушка, дедушка,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лиса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89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6168">
            <a:off x="331775" y="313816"/>
            <a:ext cx="2659547" cy="277329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rcRect t="12500"/>
          <a:stretch>
            <a:fillRect/>
          </a:stretch>
        </p:blipFill>
        <p:spPr>
          <a:xfrm rot="21120705">
            <a:off x="173635" y="3514504"/>
            <a:ext cx="2461662" cy="28001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20782">
            <a:off x="6051805" y="245348"/>
            <a:ext cx="2834863" cy="299192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85728"/>
            <a:ext cx="2831849" cy="204424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4643446"/>
            <a:ext cx="2928958" cy="19983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20269">
            <a:off x="6098617" y="3210000"/>
            <a:ext cx="2357454" cy="324968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428868"/>
            <a:ext cx="2456745" cy="218158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5926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unset" dir="tl">
                <a:rot lat="0" lon="0" rev="1200000"/>
              </a:lightRig>
            </a:scene3d>
            <a:sp3d extrusionH="25400" contourW="8890" prstMaterial="dkEdge">
              <a:bevelT w="38100" h="31750" prst="angle"/>
              <a:bevelB w="57150" h="3810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Молодцы</a:t>
            </a:r>
            <a:r>
              <a:rPr lang="ru-RU" sz="15000" b="1" cap="none" spc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ru-RU" sz="15000" b="1" cap="none" spc="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928670"/>
            <a:ext cx="4003981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сказка</a:t>
            </a:r>
            <a:endParaRPr lang="ru-RU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2012829"/>
            <a:ext cx="2543175" cy="1790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7" y="3926443"/>
            <a:ext cx="3555087" cy="2425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06718"/>
            <a:ext cx="2705258" cy="2499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6443"/>
            <a:ext cx="3538619" cy="238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Заворчал живой замок,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Лёг у двери поперёк.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 медали на груди.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Лучше в дом не заходи!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Заворчал живой замок,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Лёг у двери поперёк.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Две медали на груди.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Лучше в дом не заходи!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r="8716"/>
          <a:stretch/>
        </p:blipFill>
        <p:spPr>
          <a:xfrm>
            <a:off x="971600" y="3264808"/>
            <a:ext cx="2768252" cy="2861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14747"/>
          <a:stretch/>
        </p:blipFill>
        <p:spPr>
          <a:xfrm>
            <a:off x="4211960" y="3284984"/>
            <a:ext cx="3754724" cy="2892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 носом в землю постучит,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Взмахнёт крылом и закричит.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Кричит он даже сонный,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Крикун неугомонный.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857232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Он носом в землю постучит,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Взмахнёт крылом и закричит.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Кричит он даже сонный,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Крикун неугомонный.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65557"/>
            <a:ext cx="2938836" cy="2919798"/>
          </a:xfrm>
          <a:prstGeom prst="rect">
            <a:avLst/>
          </a:prstGeom>
        </p:spPr>
      </p:pic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143248"/>
            <a:ext cx="2560368" cy="294210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071810"/>
            <a:ext cx="2823038" cy="316871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714356"/>
            <a:ext cx="728667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Русская народная сказка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 «Петух и собака»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 descr="C:\Users\Серега\Desktop\157790_Petuh_da_sobaka_Knizhka-vyrub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357430"/>
            <a:ext cx="3357586" cy="364160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7643866" cy="4524315"/>
          </a:xfrm>
          <a:prstGeom prst="rect">
            <a:avLst/>
          </a:prstGeom>
          <a:ln w="57150">
            <a:solidFill>
              <a:srgbClr val="FFC000"/>
            </a:solidFill>
            <a:prstDash val="lgDashDot"/>
          </a:ln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жи-во-тин-ки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животинки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рас-ска-зал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рассказал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за-но-че-ва-ли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заночевали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рас-хва-ли-ва-ет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расхваливает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по-ла-ко-мить-ся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полакомиться</a:t>
            </a: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за-ня-лась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занялась</a:t>
            </a: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бро-си-лась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– бросилась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6550" algn="l"/>
              </a:tabLst>
            </a:pPr>
            <a:r>
              <a:rPr kumimoji="0" lang="ru-RU" sz="3600" b="1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раз-ли-ва-ет-ся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cs typeface="Times New Roman" pitchFamily="18" charset="0"/>
              </a:rPr>
              <a:t> – разливается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Зачин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8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8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лова, с которых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671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начинается сказка.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3" name="Picture 2" descr="http://im2-tub-ru.yandex.net/i?id=479528688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643182"/>
            <a:ext cx="5357850" cy="350157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дружба 4 класс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дружба 4 класс</Template>
  <TotalTime>133</TotalTime>
  <Words>247</Words>
  <Application>Microsoft Office PowerPoint</Application>
  <PresentationFormat>Экран (4:3)</PresentationFormat>
  <Paragraphs>69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 дружба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17</cp:revision>
  <dcterms:created xsi:type="dcterms:W3CDTF">2015-04-11T09:06:02Z</dcterms:created>
  <dcterms:modified xsi:type="dcterms:W3CDTF">2019-04-08T09:34:14Z</dcterms:modified>
</cp:coreProperties>
</file>