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007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3859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55225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38407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8443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0613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743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11511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011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9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466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27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114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31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7169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011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656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04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21023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Математика – царица наук, </a:t>
            </a:r>
          </a:p>
          <a:p>
            <a:pPr algn="ctr"/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арифметика – царица математики</a:t>
            </a:r>
            <a:b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6000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           (К.Ф.Гаусс)</a:t>
            </a:r>
            <a:endParaRPr lang="ru-RU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58685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0526" y="770709"/>
            <a:ext cx="40886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50000"/>
                  </a:schemeClr>
                </a:solidFill>
              </a:rPr>
              <a:t>Вариант 1</a:t>
            </a:r>
          </a:p>
          <a:p>
            <a:endParaRPr lang="ru-RU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ru-RU" sz="5400" dirty="0" smtClean="0">
                <a:solidFill>
                  <a:schemeClr val="accent5">
                    <a:lumMod val="50000"/>
                  </a:schemeClr>
                </a:solidFill>
              </a:rPr>
              <a:t>=4960</a:t>
            </a:r>
          </a:p>
          <a:p>
            <a:endParaRPr lang="ru-RU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m</a:t>
            </a:r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=6350</a:t>
            </a:r>
            <a:endParaRPr lang="ru-RU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62503" y="770708"/>
            <a:ext cx="345960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50000"/>
                  </a:schemeClr>
                </a:solidFill>
              </a:rPr>
              <a:t>Вариант 2</a:t>
            </a:r>
          </a:p>
          <a:p>
            <a:endParaRPr lang="ru-RU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y=2862</a:t>
            </a:r>
          </a:p>
          <a:p>
            <a:endParaRPr lang="en-US" sz="54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5400" dirty="0" smtClean="0">
                <a:solidFill>
                  <a:schemeClr val="accent5">
                    <a:lumMod val="50000"/>
                  </a:schemeClr>
                </a:solidFill>
              </a:rPr>
              <a:t>a=1025</a:t>
            </a:r>
            <a:endParaRPr lang="ru-RU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Капл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апля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18</Words>
  <Application>Microsoft Office PowerPoint</Application>
  <PresentationFormat>Произвольный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Капля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3</cp:revision>
  <dcterms:created xsi:type="dcterms:W3CDTF">2013-07-31T16:34:15Z</dcterms:created>
  <dcterms:modified xsi:type="dcterms:W3CDTF">2019-03-19T15:02:54Z</dcterms:modified>
</cp:coreProperties>
</file>