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5" r:id="rId2"/>
    <p:sldId id="283" r:id="rId3"/>
    <p:sldId id="278" r:id="rId4"/>
    <p:sldId id="299" r:id="rId5"/>
    <p:sldId id="302" r:id="rId6"/>
    <p:sldId id="298" r:id="rId7"/>
    <p:sldId id="301" r:id="rId8"/>
    <p:sldId id="297" r:id="rId9"/>
    <p:sldId id="300" r:id="rId10"/>
    <p:sldId id="296" r:id="rId11"/>
    <p:sldId id="303" r:id="rId12"/>
    <p:sldId id="370" r:id="rId13"/>
    <p:sldId id="376" r:id="rId14"/>
    <p:sldId id="377" r:id="rId15"/>
    <p:sldId id="378" r:id="rId16"/>
    <p:sldId id="304" r:id="rId17"/>
    <p:sldId id="294" r:id="rId18"/>
    <p:sldId id="305" r:id="rId19"/>
    <p:sldId id="309" r:id="rId20"/>
    <p:sldId id="292" r:id="rId21"/>
    <p:sldId id="293" r:id="rId22"/>
    <p:sldId id="364" r:id="rId23"/>
    <p:sldId id="371" r:id="rId24"/>
    <p:sldId id="379" r:id="rId25"/>
    <p:sldId id="380" r:id="rId26"/>
    <p:sldId id="381" r:id="rId27"/>
    <p:sldId id="382" r:id="rId28"/>
    <p:sldId id="384" r:id="rId29"/>
    <p:sldId id="385" r:id="rId30"/>
    <p:sldId id="383" r:id="rId31"/>
    <p:sldId id="386" r:id="rId32"/>
    <p:sldId id="307" r:id="rId33"/>
    <p:sldId id="310" r:id="rId34"/>
    <p:sldId id="306" r:id="rId35"/>
    <p:sldId id="313" r:id="rId36"/>
    <p:sldId id="311" r:id="rId37"/>
    <p:sldId id="314" r:id="rId38"/>
    <p:sldId id="312" r:id="rId39"/>
    <p:sldId id="315" r:id="rId40"/>
    <p:sldId id="317" r:id="rId41"/>
    <p:sldId id="387" r:id="rId42"/>
    <p:sldId id="316" r:id="rId43"/>
    <p:sldId id="347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14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5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6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1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0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30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7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2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5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6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3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7030A0"/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33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177" y="2235200"/>
            <a:ext cx="8449574" cy="23876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«Страна ребусов»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часть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247" y="3783224"/>
            <a:ext cx="1509141" cy="2601759"/>
          </a:xfrm>
          <a:prstGeom prst="rect">
            <a:avLst/>
          </a:prstGeom>
        </p:spPr>
      </p:pic>
      <p:pic>
        <p:nvPicPr>
          <p:cNvPr id="8" name="Picture 38" descr="j04325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8509" y="5619288"/>
            <a:ext cx="1414355" cy="99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41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6599" y="507523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Алёна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2319" y="5016631"/>
            <a:ext cx="1191310" cy="18413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560" y="2280776"/>
            <a:ext cx="6875735" cy="2440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191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33767" y="494250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Андрей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8623" y="4699932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08" y="2137712"/>
            <a:ext cx="6069414" cy="2416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58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76198" y="3429000"/>
            <a:ext cx="42346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2542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1226" y="1991653"/>
            <a:ext cx="5248581" cy="4306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659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81712" y="3451123"/>
            <a:ext cx="42346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Надя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8056" y="2976498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283" y="2229158"/>
            <a:ext cx="3086485" cy="3935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270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81712" y="3361864"/>
            <a:ext cx="42346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Галя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8056" y="2976498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61" y="2285999"/>
            <a:ext cx="4891856" cy="384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65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68409" y="3554362"/>
            <a:ext cx="5343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Алина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4752" y="3035492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0830" y="2227006"/>
            <a:ext cx="5486397" cy="433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827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0849" y="503099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Миша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5705" y="4807341"/>
            <a:ext cx="1301945" cy="2012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638" y="2072604"/>
            <a:ext cx="6750078" cy="2607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3945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74266" y="3406075"/>
            <a:ext cx="3859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45440" y="2925695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3451"/>
          <a:stretch/>
        </p:blipFill>
        <p:spPr>
          <a:xfrm>
            <a:off x="270296" y="2359740"/>
            <a:ext cx="5658556" cy="311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2752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48425" y="331757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Пенал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2526" y="282811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0219" y="2025390"/>
            <a:ext cx="4897196" cy="4699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391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38771" y="1949354"/>
            <a:ext cx="5648632" cy="2551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68616" y="4931192"/>
            <a:ext cx="7388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Портфель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75103" y="4603973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0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100134" y="2423719"/>
            <a:ext cx="7229475" cy="104400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100135" y="3850830"/>
            <a:ext cx="7229475" cy="104400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РЕБУСЫ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1100135" y="5402073"/>
            <a:ext cx="7229475" cy="1048504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70510" y="4443009"/>
            <a:ext cx="1318470" cy="2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35696" y="1871896"/>
            <a:ext cx="6254782" cy="3239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9" y="5111265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Звонок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76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41797" y="5075236"/>
            <a:ext cx="5427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Ученик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5000" y="478480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7653" y="2092414"/>
            <a:ext cx="7072798" cy="2599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317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38517" y="5002467"/>
            <a:ext cx="6268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Кисточка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125" y="2087174"/>
            <a:ext cx="7111681" cy="272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5193" y="461237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12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92536" y="474478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Краски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68" y="2105640"/>
            <a:ext cx="8067992" cy="2395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847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6616" y="493602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44" y="474526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09368" y="2205941"/>
            <a:ext cx="7359446" cy="237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8593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91868" y="497475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Линейка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252" y="46677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40" y="2507686"/>
            <a:ext cx="8489408" cy="1949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120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6616" y="493602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Закладка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44" y="474526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438" y="2038028"/>
            <a:ext cx="7290619" cy="257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0817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6616" y="501252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Угольник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44" y="474526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2099151"/>
            <a:ext cx="7157884" cy="2617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9686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6616" y="503926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Счёты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44" y="474526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620" y="2031253"/>
            <a:ext cx="6096000" cy="258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8223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27295" y="5146112"/>
            <a:ext cx="643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Пластилин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188" y="2098211"/>
            <a:ext cx="7187380" cy="2661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44" y="4745264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06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87879" y="507523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Матвей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45435" y="2027122"/>
            <a:ext cx="6314089" cy="277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1506" y="4845626"/>
            <a:ext cx="1301945" cy="20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1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8512" y="510149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320" y="1934788"/>
            <a:ext cx="5496847" cy="28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44" y="4745264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32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6616" y="493602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Указка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44" y="474526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15" y="3004930"/>
            <a:ext cx="8482258" cy="1179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855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16" y="2159711"/>
            <a:ext cx="7885858" cy="2341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096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94619" y="5075236"/>
            <a:ext cx="7846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Хореограф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252" y="474526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040" y="2423355"/>
            <a:ext cx="6492090" cy="2077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504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81717" y="3969108"/>
            <a:ext cx="6150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Агроном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7900" y="358138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50" y="2813410"/>
            <a:ext cx="5320725" cy="24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29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81105" y="4650100"/>
            <a:ext cx="6629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Сварщик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5322" y="4438889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486" y="2084026"/>
            <a:ext cx="5895566" cy="2191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906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78778" y="3429000"/>
            <a:ext cx="4419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Повар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3934" y="3101781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18" y="2543200"/>
            <a:ext cx="4507360" cy="309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9020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84903" y="5016631"/>
            <a:ext cx="77134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Почтальон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42786" y="2067341"/>
            <a:ext cx="6672066" cy="2780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07597" y="1670052"/>
            <a:ext cx="6656439" cy="328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597" y="5197421"/>
            <a:ext cx="66564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Постовой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5000" y="4784050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00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84554" y="1902540"/>
            <a:ext cx="6438430" cy="2707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63258" y="4884654"/>
            <a:ext cx="66810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Подводник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3268" y="450488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33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9763" y="5016630"/>
            <a:ext cx="6769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Никита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546" y="4673225"/>
            <a:ext cx="1301945" cy="201237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055" y="2080640"/>
            <a:ext cx="6741452" cy="2481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640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33739" y="1993082"/>
            <a:ext cx="5766619" cy="3066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07574" y="5229656"/>
            <a:ext cx="65925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Машинист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4031" y="4745264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65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8703" y="490004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Сторож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4031" y="4745264"/>
            <a:ext cx="1281000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797" b="10181"/>
          <a:stretch/>
        </p:blipFill>
        <p:spPr>
          <a:xfrm>
            <a:off x="2280118" y="2374490"/>
            <a:ext cx="5620240" cy="2109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076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01820" y="496395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Столяр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7148" y="468941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14" t="8373" r="3892" b="6816"/>
          <a:stretch/>
        </p:blipFill>
        <p:spPr>
          <a:xfrm>
            <a:off x="1563329" y="2345557"/>
            <a:ext cx="7148639" cy="2134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11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8645" y="1332424"/>
            <a:ext cx="7418720" cy="38885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545" y="5383163"/>
            <a:ext cx="5524920" cy="1607574"/>
          </a:xfrm>
          <a:prstGeom prst="rect">
            <a:avLst/>
          </a:prstGeom>
          <a:noFill/>
          <a:effectLst>
            <a:glow rad="304800">
              <a:schemeClr val="accent4">
                <a:satMod val="175000"/>
                <a:alpha val="40000"/>
              </a:schemeClr>
            </a:glow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CC0000"/>
                </a:solidFill>
                <a:effectLst/>
              </a:rPr>
              <a:t>МОЛОДЦЫ!!!</a:t>
            </a:r>
            <a:endParaRPr lang="ru-RU" sz="9600" b="1" cap="none" spc="0" dirty="0">
              <a:ln/>
              <a:solidFill>
                <a:srgbClr val="CC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8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58709" y="477491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Дарья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563" y="471289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473" y="2046099"/>
            <a:ext cx="7194592" cy="2595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79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84779" y="519620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Наталья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1040" y="5125065"/>
            <a:ext cx="1059135" cy="163707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516" y="2080046"/>
            <a:ext cx="6095758" cy="2779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0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41" y="1936003"/>
            <a:ext cx="5779224" cy="2901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9209" y="523746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Тарас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4119" y="4929452"/>
            <a:ext cx="1161836" cy="1795812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77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5300" y="497238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Луиза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9803" y="4837471"/>
            <a:ext cx="1174295" cy="18150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50" y="2280777"/>
            <a:ext cx="5613157" cy="235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13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38124" y="3524865"/>
            <a:ext cx="4062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Егор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2542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394" y="2136512"/>
            <a:ext cx="4480774" cy="4480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21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46</Words>
  <Application>Microsoft Office PowerPoint</Application>
  <PresentationFormat>Произвольный</PresentationFormat>
  <Paragraphs>45</Paragraphs>
  <Slides>43</Slides>
  <Notes>0</Notes>
  <HiddenSlides>40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 «Страна ребусов» 4 часть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asus</cp:lastModifiedBy>
  <cp:revision>106</cp:revision>
  <dcterms:created xsi:type="dcterms:W3CDTF">2014-12-23T03:11:10Z</dcterms:created>
  <dcterms:modified xsi:type="dcterms:W3CDTF">2020-11-16T21:21:51Z</dcterms:modified>
</cp:coreProperties>
</file>